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diagrams/drawing1.xml" ContentType="application/vnd.ms-office.drawingml.diagramDrawing+xml"/>
  <Override PartName="/ppt/diagrams/colors2.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theme/theme1.xml" ContentType="application/vnd.openxmlformats-officedocument.theme+xml"/>
  <Override PartName="/ppt/diagrams/drawing2.xml" ContentType="application/vnd.ms-office.drawingml.diagramDrawing+xml"/>
  <Override PartName="/ppt/diagrams/colors3.xml" ContentType="application/vnd.openxmlformats-officedocument.drawingml.diagramColors+xml"/>
  <Override PartName="/ppt/diagrams/drawing3.xml" ContentType="application/vnd.ms-office.drawingml.diagramDrawing+xml"/>
  <Override PartName="/ppt/diagrams/layout2.xml" ContentType="application/vnd.openxmlformats-officedocument.drawingml.diagramLayou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snapToGrid="0">
      <p:cViewPr varScale="1">
        <p:scale>
          <a:sx n="74" d="100"/>
          <a:sy n="74" d="100"/>
        </p:scale>
        <p:origin x="8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624615-722E-420A-A83D-B2DE781578C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0DFDF4D-ECE9-41AA-BE20-9CA7C352DDF7}">
      <dgm:prSet phldrT="[Texte]"/>
      <dgm:spPr/>
      <dgm:t>
        <a:bodyPr/>
        <a:lstStyle/>
        <a:p>
          <a:r>
            <a:rPr lang="fr-FR" dirty="0"/>
            <a:t>Phase 1</a:t>
          </a:r>
        </a:p>
      </dgm:t>
    </dgm:pt>
    <dgm:pt modelId="{5E057F5B-37FD-441D-AA81-6BDCF681E293}" type="parTrans" cxnId="{D2BBE182-2043-40C6-8C35-054E6314FAC8}">
      <dgm:prSet/>
      <dgm:spPr/>
      <dgm:t>
        <a:bodyPr/>
        <a:lstStyle/>
        <a:p>
          <a:endParaRPr lang="fr-FR"/>
        </a:p>
      </dgm:t>
    </dgm:pt>
    <dgm:pt modelId="{9FD662E0-2F68-4E14-87D4-633775B11D9A}" type="sibTrans" cxnId="{D2BBE182-2043-40C6-8C35-054E6314FAC8}">
      <dgm:prSet/>
      <dgm:spPr/>
      <dgm:t>
        <a:bodyPr/>
        <a:lstStyle/>
        <a:p>
          <a:endParaRPr lang="fr-FR"/>
        </a:p>
      </dgm:t>
    </dgm:pt>
    <dgm:pt modelId="{CF7EE502-630C-440C-9929-529791FC31D8}">
      <dgm:prSet phldrT="[Texte]" custT="1"/>
      <dgm:spPr/>
      <dgm:t>
        <a:bodyPr/>
        <a:lstStyle/>
        <a:p>
          <a:r>
            <a:rPr lang="fr-FR" sz="1800" dirty="0">
              <a:solidFill>
                <a:schemeClr val="accent1">
                  <a:lumMod val="75000"/>
                </a:schemeClr>
              </a:solidFill>
              <a:effectLst>
                <a:outerShdw blurRad="38100" dist="38100" dir="2700000" algn="tl">
                  <a:srgbClr val="000000">
                    <a:alpha val="43137"/>
                  </a:srgbClr>
                </a:outerShdw>
              </a:effectLst>
            </a:rPr>
            <a:t>Phase d’appropriation du problème </a:t>
          </a:r>
          <a:r>
            <a:rPr lang="fr-FR" sz="1800" dirty="0"/>
            <a:t>: </a:t>
          </a:r>
          <a:r>
            <a:rPr lang="fr-FR" sz="1000" dirty="0"/>
            <a:t>Se faire le film dans la </a:t>
          </a:r>
          <a:r>
            <a:rPr lang="fr-FR" sz="1000" dirty="0" smtClean="0"/>
            <a:t>tête pour comprendre l’énoncé et  résoudre le problème, trouver ce que l’on sait, trouver ce que l’on cherche, reformuler </a:t>
          </a:r>
          <a:r>
            <a:rPr lang="fr-FR" sz="1000" dirty="0"/>
            <a:t>le but de la </a:t>
          </a:r>
          <a:r>
            <a:rPr lang="fr-FR" sz="1000" dirty="0" smtClean="0"/>
            <a:t>recherche, trouver quels sont les éléments de l’énoncé qui vont permettre de résoudre le problème, …..</a:t>
          </a:r>
          <a:endParaRPr lang="fr-FR" sz="1000" dirty="0"/>
        </a:p>
      </dgm:t>
    </dgm:pt>
    <dgm:pt modelId="{CF207248-00C5-4027-8128-713B14900D2E}" type="parTrans" cxnId="{22016345-0BD1-4DEE-9268-4CA5AF9C4800}">
      <dgm:prSet/>
      <dgm:spPr/>
      <dgm:t>
        <a:bodyPr/>
        <a:lstStyle/>
        <a:p>
          <a:endParaRPr lang="fr-FR"/>
        </a:p>
      </dgm:t>
    </dgm:pt>
    <dgm:pt modelId="{BD1165DB-A31B-4D2F-9118-BEB88BFCF286}" type="sibTrans" cxnId="{22016345-0BD1-4DEE-9268-4CA5AF9C4800}">
      <dgm:prSet/>
      <dgm:spPr/>
      <dgm:t>
        <a:bodyPr/>
        <a:lstStyle/>
        <a:p>
          <a:endParaRPr lang="fr-FR"/>
        </a:p>
      </dgm:t>
    </dgm:pt>
    <dgm:pt modelId="{89622B70-8289-4F75-8CAB-811CA44E8CDC}">
      <dgm:prSet phldrT="[Texte]"/>
      <dgm:spPr/>
      <dgm:t>
        <a:bodyPr/>
        <a:lstStyle/>
        <a:p>
          <a:r>
            <a:rPr lang="fr-FR" dirty="0"/>
            <a:t>Phase 2</a:t>
          </a:r>
        </a:p>
      </dgm:t>
    </dgm:pt>
    <dgm:pt modelId="{45BD9F19-1E34-4E1C-A68D-C720A5491F36}" type="parTrans" cxnId="{CEAFC20E-1C4F-44D1-BF61-A4BBB928A41D}">
      <dgm:prSet/>
      <dgm:spPr/>
      <dgm:t>
        <a:bodyPr/>
        <a:lstStyle/>
        <a:p>
          <a:endParaRPr lang="fr-FR"/>
        </a:p>
      </dgm:t>
    </dgm:pt>
    <dgm:pt modelId="{FAC144F1-2989-47A7-B55C-4C413CC432E0}" type="sibTrans" cxnId="{CEAFC20E-1C4F-44D1-BF61-A4BBB928A41D}">
      <dgm:prSet/>
      <dgm:spPr/>
      <dgm:t>
        <a:bodyPr/>
        <a:lstStyle/>
        <a:p>
          <a:endParaRPr lang="fr-FR"/>
        </a:p>
      </dgm:t>
    </dgm:pt>
    <dgm:pt modelId="{0C826E84-86F3-40A8-9F52-0C28FFF4D527}">
      <dgm:prSet phldrT="[Texte]" custT="1"/>
      <dgm:spPr/>
      <dgm:t>
        <a:bodyPr/>
        <a:lstStyle/>
        <a:p>
          <a:r>
            <a:rPr lang="fr-FR" sz="1800" dirty="0">
              <a:solidFill>
                <a:schemeClr val="accent1">
                  <a:lumMod val="75000"/>
                </a:schemeClr>
              </a:solidFill>
              <a:effectLst>
                <a:outerShdw blurRad="38100" dist="38100" dir="2700000" algn="tl">
                  <a:srgbClr val="000000">
                    <a:alpha val="43137"/>
                  </a:srgbClr>
                </a:outerShdw>
              </a:effectLst>
            </a:rPr>
            <a:t>Phase de recherche </a:t>
          </a:r>
          <a:r>
            <a:rPr lang="fr-FR" sz="1000" dirty="0"/>
            <a:t>(individuelle suivie éventuellement par un travail de groupe ou binôme) </a:t>
          </a:r>
        </a:p>
      </dgm:t>
    </dgm:pt>
    <dgm:pt modelId="{AE2896C6-8B17-46ED-B981-FB50ED0A8463}" type="parTrans" cxnId="{11856C7C-9C92-4D9E-A224-6A68CF4B2DC3}">
      <dgm:prSet/>
      <dgm:spPr/>
      <dgm:t>
        <a:bodyPr/>
        <a:lstStyle/>
        <a:p>
          <a:endParaRPr lang="fr-FR"/>
        </a:p>
      </dgm:t>
    </dgm:pt>
    <dgm:pt modelId="{ABDBEA69-B9DE-4117-9386-AABB87D4E8AF}" type="sibTrans" cxnId="{11856C7C-9C92-4D9E-A224-6A68CF4B2DC3}">
      <dgm:prSet/>
      <dgm:spPr/>
      <dgm:t>
        <a:bodyPr/>
        <a:lstStyle/>
        <a:p>
          <a:endParaRPr lang="fr-FR"/>
        </a:p>
      </dgm:t>
    </dgm:pt>
    <dgm:pt modelId="{71432F1C-6C3A-4B73-8747-057EF80A8202}">
      <dgm:prSet phldrT="[Texte]" custT="1"/>
      <dgm:spPr/>
      <dgm:t>
        <a:bodyPr/>
        <a:lstStyle/>
        <a:p>
          <a:r>
            <a:rPr lang="fr-FR" sz="1000" dirty="0"/>
            <a:t>Elaboration d’une trace individuelle (dessin, schéma, calcul) ou de </a:t>
          </a:r>
          <a:r>
            <a:rPr lang="fr-FR" sz="1000" dirty="0" smtClean="0"/>
            <a:t>groupe  dans le but d’ expliquer comment on a trouvé . </a:t>
          </a:r>
          <a:endParaRPr lang="fr-FR" sz="1000" dirty="0"/>
        </a:p>
      </dgm:t>
    </dgm:pt>
    <dgm:pt modelId="{49CE2C8E-2C32-48DC-919E-DF0674A7E4A3}" type="parTrans" cxnId="{5DA74DDE-DE81-4D08-99AF-FB86CD77D004}">
      <dgm:prSet/>
      <dgm:spPr/>
      <dgm:t>
        <a:bodyPr/>
        <a:lstStyle/>
        <a:p>
          <a:endParaRPr lang="fr-FR"/>
        </a:p>
      </dgm:t>
    </dgm:pt>
    <dgm:pt modelId="{1AFF3484-D1C3-495A-877D-363C9D546364}" type="sibTrans" cxnId="{5DA74DDE-DE81-4D08-99AF-FB86CD77D004}">
      <dgm:prSet/>
      <dgm:spPr/>
      <dgm:t>
        <a:bodyPr/>
        <a:lstStyle/>
        <a:p>
          <a:endParaRPr lang="fr-FR"/>
        </a:p>
      </dgm:t>
    </dgm:pt>
    <dgm:pt modelId="{22865675-F350-4786-8D61-A291FDCFF9BD}">
      <dgm:prSet phldrT="[Texte]"/>
      <dgm:spPr/>
      <dgm:t>
        <a:bodyPr/>
        <a:lstStyle/>
        <a:p>
          <a:r>
            <a:rPr lang="fr-FR" dirty="0"/>
            <a:t>Phase 5</a:t>
          </a:r>
        </a:p>
      </dgm:t>
    </dgm:pt>
    <dgm:pt modelId="{115650A8-0083-4FD0-937D-0F81E0F6DFD0}" type="parTrans" cxnId="{4F8E5241-ACB0-4D71-830B-3C04DDE23ED4}">
      <dgm:prSet/>
      <dgm:spPr/>
      <dgm:t>
        <a:bodyPr/>
        <a:lstStyle/>
        <a:p>
          <a:endParaRPr lang="fr-FR"/>
        </a:p>
      </dgm:t>
    </dgm:pt>
    <dgm:pt modelId="{2ACB7502-6077-4E58-AF6F-EF289D867671}" type="sibTrans" cxnId="{4F8E5241-ACB0-4D71-830B-3C04DDE23ED4}">
      <dgm:prSet/>
      <dgm:spPr/>
      <dgm:t>
        <a:bodyPr/>
        <a:lstStyle/>
        <a:p>
          <a:endParaRPr lang="fr-FR"/>
        </a:p>
      </dgm:t>
    </dgm:pt>
    <dgm:pt modelId="{7DC9E2DE-F68E-45A6-AF76-B6F2F3652D15}">
      <dgm:prSet phldrT="[Texte]" custT="1"/>
      <dgm:spPr/>
      <dgm:t>
        <a:bodyPr/>
        <a:lstStyle/>
        <a:p>
          <a:r>
            <a:rPr lang="fr-FR" sz="1800" dirty="0">
              <a:solidFill>
                <a:schemeClr val="accent1">
                  <a:lumMod val="75000"/>
                </a:schemeClr>
              </a:solidFill>
              <a:effectLst>
                <a:outerShdw blurRad="38100" dist="38100" dir="2700000" algn="tl">
                  <a:srgbClr val="000000">
                    <a:alpha val="43137"/>
                  </a:srgbClr>
                </a:outerShdw>
              </a:effectLst>
            </a:rPr>
            <a:t>Phase d’entraînement </a:t>
          </a:r>
          <a:r>
            <a:rPr lang="fr-FR" sz="1000" dirty="0"/>
            <a:t>individuel (le jour même)  </a:t>
          </a:r>
        </a:p>
      </dgm:t>
    </dgm:pt>
    <dgm:pt modelId="{92C63A33-F747-4BC3-B5CC-304239E50536}" type="parTrans" cxnId="{3FA32E92-C7EC-489C-9CC3-10C6D81931D5}">
      <dgm:prSet/>
      <dgm:spPr/>
      <dgm:t>
        <a:bodyPr/>
        <a:lstStyle/>
        <a:p>
          <a:endParaRPr lang="fr-FR"/>
        </a:p>
      </dgm:t>
    </dgm:pt>
    <dgm:pt modelId="{2E9FB587-103F-4C02-909D-4A7B3AA2277B}" type="sibTrans" cxnId="{3FA32E92-C7EC-489C-9CC3-10C6D81931D5}">
      <dgm:prSet/>
      <dgm:spPr/>
      <dgm:t>
        <a:bodyPr/>
        <a:lstStyle/>
        <a:p>
          <a:endParaRPr lang="fr-FR"/>
        </a:p>
      </dgm:t>
    </dgm:pt>
    <dgm:pt modelId="{A724F7F5-6706-4131-AF82-2EA2E7C55472}">
      <dgm:prSet phldrT="[Texte]" custT="1"/>
      <dgm:spPr/>
      <dgm:t>
        <a:bodyPr/>
        <a:lstStyle/>
        <a:p>
          <a:r>
            <a:rPr lang="fr-FR" sz="1000" u="sng" dirty="0"/>
            <a:t>Rôle de l’enseignant</a:t>
          </a:r>
          <a:r>
            <a:rPr lang="fr-FR" sz="1000" dirty="0"/>
            <a:t>: repérer les élèves autonomes dans la résolution et ceux qui ont besoin d’être accompagnés par le maître lors de la séance </a:t>
          </a:r>
          <a:r>
            <a:rPr lang="fr-FR" sz="1000" dirty="0" smtClean="0"/>
            <a:t>suivante.  </a:t>
          </a:r>
          <a:endParaRPr lang="fr-FR" sz="1000" dirty="0"/>
        </a:p>
      </dgm:t>
    </dgm:pt>
    <dgm:pt modelId="{22726B39-53A0-4237-9523-124FF3B819B9}" type="parTrans" cxnId="{0B49C644-EF89-4DEB-BF8A-94F70F919ED5}">
      <dgm:prSet/>
      <dgm:spPr/>
      <dgm:t>
        <a:bodyPr/>
        <a:lstStyle/>
        <a:p>
          <a:endParaRPr lang="fr-FR"/>
        </a:p>
      </dgm:t>
    </dgm:pt>
    <dgm:pt modelId="{437765EB-BF4F-4C79-BB92-1A887843E34D}" type="sibTrans" cxnId="{0B49C644-EF89-4DEB-BF8A-94F70F919ED5}">
      <dgm:prSet/>
      <dgm:spPr/>
      <dgm:t>
        <a:bodyPr/>
        <a:lstStyle/>
        <a:p>
          <a:endParaRPr lang="fr-FR"/>
        </a:p>
      </dgm:t>
    </dgm:pt>
    <dgm:pt modelId="{F76638BF-B950-46E0-9759-D3E0DCBB214A}">
      <dgm:prSet/>
      <dgm:spPr/>
      <dgm:t>
        <a:bodyPr/>
        <a:lstStyle/>
        <a:p>
          <a:r>
            <a:rPr lang="fr-FR" dirty="0"/>
            <a:t>Phase 4</a:t>
          </a:r>
        </a:p>
      </dgm:t>
    </dgm:pt>
    <dgm:pt modelId="{212FF216-6AB3-406C-A0AB-96AA193F0B3D}" type="parTrans" cxnId="{2EC97093-26EE-4EDB-AA31-807BC046551C}">
      <dgm:prSet/>
      <dgm:spPr/>
      <dgm:t>
        <a:bodyPr/>
        <a:lstStyle/>
        <a:p>
          <a:endParaRPr lang="fr-FR"/>
        </a:p>
      </dgm:t>
    </dgm:pt>
    <dgm:pt modelId="{D440C154-C8CE-47BF-98A7-DD41387BEE83}" type="sibTrans" cxnId="{2EC97093-26EE-4EDB-AA31-807BC046551C}">
      <dgm:prSet/>
      <dgm:spPr/>
      <dgm:t>
        <a:bodyPr/>
        <a:lstStyle/>
        <a:p>
          <a:endParaRPr lang="fr-FR"/>
        </a:p>
      </dgm:t>
    </dgm:pt>
    <dgm:pt modelId="{E64AC6D5-D091-4EFB-81B8-F384D23AE149}">
      <dgm:prSet/>
      <dgm:spPr/>
      <dgm:t>
        <a:bodyPr/>
        <a:lstStyle/>
        <a:p>
          <a:r>
            <a:rPr lang="fr-FR" dirty="0"/>
            <a:t>Phase 3</a:t>
          </a:r>
        </a:p>
      </dgm:t>
    </dgm:pt>
    <dgm:pt modelId="{AF6D317F-788F-4799-9F0A-A8DB395FF4B8}" type="parTrans" cxnId="{C1BC45D4-C6AD-4A79-B249-54E6C67F672C}">
      <dgm:prSet/>
      <dgm:spPr/>
      <dgm:t>
        <a:bodyPr/>
        <a:lstStyle/>
        <a:p>
          <a:endParaRPr lang="fr-FR"/>
        </a:p>
      </dgm:t>
    </dgm:pt>
    <dgm:pt modelId="{BE240B54-2240-40B1-9936-73E4BF4F2495}" type="sibTrans" cxnId="{C1BC45D4-C6AD-4A79-B249-54E6C67F672C}">
      <dgm:prSet/>
      <dgm:spPr/>
      <dgm:t>
        <a:bodyPr/>
        <a:lstStyle/>
        <a:p>
          <a:endParaRPr lang="fr-FR"/>
        </a:p>
      </dgm:t>
    </dgm:pt>
    <dgm:pt modelId="{E09E7D09-1D3A-4688-9346-46A397F065D5}">
      <dgm:prSet phldrT="[Texte]"/>
      <dgm:spPr/>
      <dgm:t>
        <a:bodyPr/>
        <a:lstStyle/>
        <a:p>
          <a:endParaRPr lang="fr-FR" sz="1200" dirty="0"/>
        </a:p>
      </dgm:t>
    </dgm:pt>
    <dgm:pt modelId="{0A177745-39C3-4D79-B636-BECA664B5C95}" type="parTrans" cxnId="{8BD653DF-F50C-4FB3-8EBC-07270C5709C8}">
      <dgm:prSet/>
      <dgm:spPr/>
      <dgm:t>
        <a:bodyPr/>
        <a:lstStyle/>
        <a:p>
          <a:endParaRPr lang="fr-FR"/>
        </a:p>
      </dgm:t>
    </dgm:pt>
    <dgm:pt modelId="{2C52D314-2C9F-4B76-87D3-8CC6121581E9}" type="sibTrans" cxnId="{8BD653DF-F50C-4FB3-8EBC-07270C5709C8}">
      <dgm:prSet/>
      <dgm:spPr/>
      <dgm:t>
        <a:bodyPr/>
        <a:lstStyle/>
        <a:p>
          <a:endParaRPr lang="fr-FR"/>
        </a:p>
      </dgm:t>
    </dgm:pt>
    <dgm:pt modelId="{3C809D90-C0EE-4E67-A36C-F08FE70915DE}">
      <dgm:prSet custT="1"/>
      <dgm:spPr/>
      <dgm:t>
        <a:bodyPr/>
        <a:lstStyle/>
        <a:p>
          <a:r>
            <a:rPr lang="fr-FR" sz="1800" b="0" dirty="0">
              <a:solidFill>
                <a:schemeClr val="accent1">
                  <a:lumMod val="75000"/>
                </a:schemeClr>
              </a:solidFill>
              <a:effectLst>
                <a:outerShdw blurRad="38100" dist="38100" dir="2700000" algn="tl">
                  <a:srgbClr val="000000">
                    <a:alpha val="43137"/>
                  </a:srgbClr>
                </a:outerShdw>
              </a:effectLst>
            </a:rPr>
            <a:t>Phase de mise en commun </a:t>
          </a:r>
          <a:r>
            <a:rPr lang="fr-FR" sz="1800" dirty="0"/>
            <a:t>: </a:t>
          </a:r>
          <a:r>
            <a:rPr lang="fr-FR" sz="1000" dirty="0"/>
            <a:t>verbaliser les procédures , débattre, valider ou </a:t>
          </a:r>
          <a:r>
            <a:rPr lang="fr-FR" sz="1000" dirty="0" smtClean="0"/>
            <a:t>invalider, expliciter les liens entre les représentations et les modèles mathématiques.</a:t>
          </a:r>
          <a:endParaRPr lang="fr-FR" sz="1000" dirty="0"/>
        </a:p>
      </dgm:t>
    </dgm:pt>
    <dgm:pt modelId="{574F5DB7-6381-46EA-B343-9CDF8942FF1A}" type="parTrans" cxnId="{32AD7C21-57A2-41AC-90CF-FDC21686A3FE}">
      <dgm:prSet/>
      <dgm:spPr/>
      <dgm:t>
        <a:bodyPr/>
        <a:lstStyle/>
        <a:p>
          <a:endParaRPr lang="fr-FR"/>
        </a:p>
      </dgm:t>
    </dgm:pt>
    <dgm:pt modelId="{2BDD5D3F-0116-4ECF-BD3B-28F4E5F42649}" type="sibTrans" cxnId="{32AD7C21-57A2-41AC-90CF-FDC21686A3FE}">
      <dgm:prSet/>
      <dgm:spPr/>
      <dgm:t>
        <a:bodyPr/>
        <a:lstStyle/>
        <a:p>
          <a:endParaRPr lang="fr-FR"/>
        </a:p>
      </dgm:t>
    </dgm:pt>
    <dgm:pt modelId="{A24F7829-F3EF-4AB6-B616-699BF72F5726}">
      <dgm:prSet custT="1"/>
      <dgm:spPr/>
      <dgm:t>
        <a:bodyPr/>
        <a:lstStyle/>
        <a:p>
          <a:r>
            <a:rPr lang="fr-FR" sz="1000" u="sng" dirty="0"/>
            <a:t>Rôle de l’enseignant </a:t>
          </a:r>
          <a:r>
            <a:rPr lang="fr-FR" sz="1000" dirty="0"/>
            <a:t>:  repérer les procédures, les classer pour les organiser afin de ne pas passer en revue toutes les affiches ni de faire intervenir tous les groupes les uns derrière les autres. Cela suppose d’avoir anticipé les procédures possibles et d’avoir pensé à l’organisation de la mise en commun</a:t>
          </a:r>
          <a:r>
            <a:rPr lang="fr-FR" sz="1000" dirty="0" smtClean="0"/>
            <a:t>. Questionner les représentations proposées (limites du dessin, utilisation d’une iconographie  qui ne soit pas chronophage, compréhension de la représentation dans le cadre de la communication aux autres, etc…)</a:t>
          </a:r>
          <a:endParaRPr lang="fr-FR" sz="1000" dirty="0"/>
        </a:p>
      </dgm:t>
    </dgm:pt>
    <dgm:pt modelId="{321CBD6D-F9EC-4BF1-BCB9-85FC57813450}" type="parTrans" cxnId="{138B80A9-BCA5-45B6-842A-A2086EAE65DC}">
      <dgm:prSet/>
      <dgm:spPr/>
      <dgm:t>
        <a:bodyPr/>
        <a:lstStyle/>
        <a:p>
          <a:endParaRPr lang="fr-FR"/>
        </a:p>
      </dgm:t>
    </dgm:pt>
    <dgm:pt modelId="{31952250-230A-43D6-A58B-3FCC14271FAE}" type="sibTrans" cxnId="{138B80A9-BCA5-45B6-842A-A2086EAE65DC}">
      <dgm:prSet/>
      <dgm:spPr/>
      <dgm:t>
        <a:bodyPr/>
        <a:lstStyle/>
        <a:p>
          <a:endParaRPr lang="fr-FR"/>
        </a:p>
      </dgm:t>
    </dgm:pt>
    <dgm:pt modelId="{C202F8CC-6EEB-4682-9AE5-C23163440EFD}">
      <dgm:prSet phldrT="[Texte]" custT="1"/>
      <dgm:spPr/>
      <dgm:t>
        <a:bodyPr/>
        <a:lstStyle/>
        <a:p>
          <a:r>
            <a:rPr lang="fr-FR" sz="1000" u="sng" dirty="0"/>
            <a:t>Rôle de l’enseignant</a:t>
          </a:r>
          <a:r>
            <a:rPr lang="fr-FR" sz="1000" dirty="0"/>
            <a:t>: circuler pour repérer les procédures, questionner et/ou relancer les </a:t>
          </a:r>
          <a:r>
            <a:rPr lang="fr-FR" sz="1000" dirty="0" smtClean="0"/>
            <a:t>élèves.</a:t>
          </a:r>
          <a:endParaRPr lang="fr-FR" sz="1000" dirty="0"/>
        </a:p>
      </dgm:t>
    </dgm:pt>
    <dgm:pt modelId="{D46CDFAA-8392-413E-B9D5-4922DDF152CB}" type="parTrans" cxnId="{CBCFF7EA-25B9-4F81-9A9E-35AB85D11FFB}">
      <dgm:prSet/>
      <dgm:spPr/>
      <dgm:t>
        <a:bodyPr/>
        <a:lstStyle/>
        <a:p>
          <a:endParaRPr lang="fr-FR"/>
        </a:p>
      </dgm:t>
    </dgm:pt>
    <dgm:pt modelId="{4272B627-98B6-4202-8F1B-1B1B3C9FF82A}" type="sibTrans" cxnId="{CBCFF7EA-25B9-4F81-9A9E-35AB85D11FFB}">
      <dgm:prSet/>
      <dgm:spPr/>
      <dgm:t>
        <a:bodyPr/>
        <a:lstStyle/>
        <a:p>
          <a:endParaRPr lang="fr-FR"/>
        </a:p>
      </dgm:t>
    </dgm:pt>
    <dgm:pt modelId="{392862D5-C8BE-4D31-97D3-DE531ADFDD35}">
      <dgm:prSet custT="1"/>
      <dgm:spPr/>
      <dgm:t>
        <a:bodyPr/>
        <a:lstStyle/>
        <a:p>
          <a:r>
            <a:rPr lang="fr-FR" sz="1800" dirty="0">
              <a:solidFill>
                <a:schemeClr val="accent1">
                  <a:lumMod val="75000"/>
                </a:schemeClr>
              </a:solidFill>
              <a:effectLst>
                <a:outerShdw blurRad="38100" dist="38100" dir="2700000" algn="tl">
                  <a:srgbClr val="000000">
                    <a:alpha val="43137"/>
                  </a:srgbClr>
                </a:outerShdw>
              </a:effectLst>
            </a:rPr>
            <a:t>Phase de structuration et institutionnalisation </a:t>
          </a:r>
          <a:r>
            <a:rPr lang="fr-FR" sz="1800" dirty="0"/>
            <a:t>: </a:t>
          </a:r>
          <a:r>
            <a:rPr lang="fr-FR" sz="1000" dirty="0"/>
            <a:t>rappeler les procédures validées et hiérarchisées, dégager ce qui a été appris, expliciter un schéma-type et l’écriture </a:t>
          </a:r>
          <a:r>
            <a:rPr lang="fr-FR" sz="1000" dirty="0" smtClean="0"/>
            <a:t>mathématique  </a:t>
          </a:r>
          <a:r>
            <a:rPr lang="fr-FR" sz="1000" dirty="0"/>
            <a:t>sur une affiche collective</a:t>
          </a:r>
          <a:r>
            <a:rPr lang="fr-FR" sz="1000" dirty="0" smtClean="0"/>
            <a:t>. Faire prendre  conscience aux élèves  de la différence entre représenter et modéliser (mathématiser : utiliser les maths pour résoudre). Cette phase doit permettre aux élèves de comprendre les modèles mathématiques sous jacents. </a:t>
          </a:r>
          <a:endParaRPr lang="fr-FR" sz="1000" dirty="0"/>
        </a:p>
      </dgm:t>
    </dgm:pt>
    <dgm:pt modelId="{8B8CFE79-93DC-4885-8070-D48EED95B4AC}" type="parTrans" cxnId="{30E99DB8-A9E8-4A91-87BE-546B7930A95D}">
      <dgm:prSet/>
      <dgm:spPr/>
      <dgm:t>
        <a:bodyPr/>
        <a:lstStyle/>
        <a:p>
          <a:endParaRPr lang="fr-FR"/>
        </a:p>
      </dgm:t>
    </dgm:pt>
    <dgm:pt modelId="{7BD12753-ECCF-4FA8-8229-BF5ED9B0E8A7}" type="sibTrans" cxnId="{30E99DB8-A9E8-4A91-87BE-546B7930A95D}">
      <dgm:prSet/>
      <dgm:spPr/>
      <dgm:t>
        <a:bodyPr/>
        <a:lstStyle/>
        <a:p>
          <a:endParaRPr lang="fr-FR"/>
        </a:p>
      </dgm:t>
    </dgm:pt>
    <dgm:pt modelId="{98A3236D-2617-458C-B88C-FF497A099062}">
      <dgm:prSet phldrT="[Texte]" custT="1"/>
      <dgm:spPr/>
      <dgm:t>
        <a:bodyPr/>
        <a:lstStyle/>
        <a:p>
          <a:r>
            <a:rPr lang="fr-FR" sz="1000" dirty="0" smtClean="0"/>
            <a:t>L’enseignant doit expliciter les objectifs mathématiques et les compétences sollicitées (chercher, représenter, modéliser, calculer, communiquer) attendues. Il faut clairement les distinguer des informations organisationnelles  et des modalités de travail. </a:t>
          </a:r>
          <a:endParaRPr lang="fr-FR" sz="1000" dirty="0"/>
        </a:p>
      </dgm:t>
    </dgm:pt>
    <dgm:pt modelId="{F8D6BD62-013F-47FE-A1CB-E614FE8749DA}" type="parTrans" cxnId="{B647B9E5-7602-47A8-88F8-56D8E92FE6BB}">
      <dgm:prSet/>
      <dgm:spPr/>
      <dgm:t>
        <a:bodyPr/>
        <a:lstStyle/>
        <a:p>
          <a:endParaRPr lang="fr-FR"/>
        </a:p>
      </dgm:t>
    </dgm:pt>
    <dgm:pt modelId="{92E63550-12FC-4FDE-BF3D-F36000C9239C}" type="sibTrans" cxnId="{B647B9E5-7602-47A8-88F8-56D8E92FE6BB}">
      <dgm:prSet/>
      <dgm:spPr/>
      <dgm:t>
        <a:bodyPr/>
        <a:lstStyle/>
        <a:p>
          <a:endParaRPr lang="fr-FR"/>
        </a:p>
      </dgm:t>
    </dgm:pt>
    <dgm:pt modelId="{354ADB4C-338F-4854-A4D6-9C1D0C1DF8B2}" type="pres">
      <dgm:prSet presAssocID="{B5624615-722E-420A-A83D-B2DE781578C6}" presName="linearFlow" presStyleCnt="0">
        <dgm:presLayoutVars>
          <dgm:dir/>
          <dgm:animLvl val="lvl"/>
          <dgm:resizeHandles val="exact"/>
        </dgm:presLayoutVars>
      </dgm:prSet>
      <dgm:spPr/>
      <dgm:t>
        <a:bodyPr/>
        <a:lstStyle/>
        <a:p>
          <a:endParaRPr lang="fr-FR"/>
        </a:p>
      </dgm:t>
    </dgm:pt>
    <dgm:pt modelId="{3813230E-BDF5-4DCB-B77E-CCB423103224}" type="pres">
      <dgm:prSet presAssocID="{20DFDF4D-ECE9-41AA-BE20-9CA7C352DDF7}" presName="composite" presStyleCnt="0"/>
      <dgm:spPr/>
    </dgm:pt>
    <dgm:pt modelId="{A39BAF51-B90C-46A8-8E03-E6B81AB9C48E}" type="pres">
      <dgm:prSet presAssocID="{20DFDF4D-ECE9-41AA-BE20-9CA7C352DDF7}" presName="parentText" presStyleLbl="alignNode1" presStyleIdx="0" presStyleCnt="5">
        <dgm:presLayoutVars>
          <dgm:chMax val="1"/>
          <dgm:bulletEnabled val="1"/>
        </dgm:presLayoutVars>
      </dgm:prSet>
      <dgm:spPr/>
      <dgm:t>
        <a:bodyPr/>
        <a:lstStyle/>
        <a:p>
          <a:endParaRPr lang="fr-FR"/>
        </a:p>
      </dgm:t>
    </dgm:pt>
    <dgm:pt modelId="{AF912DE7-70E5-4824-9F04-387091A7DA6D}" type="pres">
      <dgm:prSet presAssocID="{20DFDF4D-ECE9-41AA-BE20-9CA7C352DDF7}" presName="descendantText" presStyleLbl="alignAcc1" presStyleIdx="0" presStyleCnt="5" custScaleY="118319">
        <dgm:presLayoutVars>
          <dgm:bulletEnabled val="1"/>
        </dgm:presLayoutVars>
      </dgm:prSet>
      <dgm:spPr/>
      <dgm:t>
        <a:bodyPr/>
        <a:lstStyle/>
        <a:p>
          <a:endParaRPr lang="fr-FR"/>
        </a:p>
      </dgm:t>
    </dgm:pt>
    <dgm:pt modelId="{2C05437D-2409-4A1D-82F9-C4F6F9C35774}" type="pres">
      <dgm:prSet presAssocID="{9FD662E0-2F68-4E14-87D4-633775B11D9A}" presName="sp" presStyleCnt="0"/>
      <dgm:spPr/>
    </dgm:pt>
    <dgm:pt modelId="{438AE8A3-7150-4444-9601-A0187D5AD921}" type="pres">
      <dgm:prSet presAssocID="{89622B70-8289-4F75-8CAB-811CA44E8CDC}" presName="composite" presStyleCnt="0"/>
      <dgm:spPr/>
    </dgm:pt>
    <dgm:pt modelId="{1D42C40D-1182-4EA7-97B8-32968A54AF09}" type="pres">
      <dgm:prSet presAssocID="{89622B70-8289-4F75-8CAB-811CA44E8CDC}" presName="parentText" presStyleLbl="alignNode1" presStyleIdx="1" presStyleCnt="5">
        <dgm:presLayoutVars>
          <dgm:chMax val="1"/>
          <dgm:bulletEnabled val="1"/>
        </dgm:presLayoutVars>
      </dgm:prSet>
      <dgm:spPr/>
      <dgm:t>
        <a:bodyPr/>
        <a:lstStyle/>
        <a:p>
          <a:endParaRPr lang="fr-FR"/>
        </a:p>
      </dgm:t>
    </dgm:pt>
    <dgm:pt modelId="{8F2DEA7D-FA09-4612-99C7-26476D8F6459}" type="pres">
      <dgm:prSet presAssocID="{89622B70-8289-4F75-8CAB-811CA44E8CDC}" presName="descendantText" presStyleLbl="alignAcc1" presStyleIdx="1" presStyleCnt="5" custScaleY="124159">
        <dgm:presLayoutVars>
          <dgm:bulletEnabled val="1"/>
        </dgm:presLayoutVars>
      </dgm:prSet>
      <dgm:spPr/>
      <dgm:t>
        <a:bodyPr/>
        <a:lstStyle/>
        <a:p>
          <a:endParaRPr lang="fr-FR"/>
        </a:p>
      </dgm:t>
    </dgm:pt>
    <dgm:pt modelId="{876A099D-BA11-4F17-874E-E8887886F64E}" type="pres">
      <dgm:prSet presAssocID="{FAC144F1-2989-47A7-B55C-4C413CC432E0}" presName="sp" presStyleCnt="0"/>
      <dgm:spPr/>
    </dgm:pt>
    <dgm:pt modelId="{6850BD5B-1393-4ACC-B977-44AC54A3DAF5}" type="pres">
      <dgm:prSet presAssocID="{E64AC6D5-D091-4EFB-81B8-F384D23AE149}" presName="composite" presStyleCnt="0"/>
      <dgm:spPr/>
    </dgm:pt>
    <dgm:pt modelId="{A2C20243-BED4-49D7-9E41-08EC394F8B25}" type="pres">
      <dgm:prSet presAssocID="{E64AC6D5-D091-4EFB-81B8-F384D23AE149}" presName="parentText" presStyleLbl="alignNode1" presStyleIdx="2" presStyleCnt="5">
        <dgm:presLayoutVars>
          <dgm:chMax val="1"/>
          <dgm:bulletEnabled val="1"/>
        </dgm:presLayoutVars>
      </dgm:prSet>
      <dgm:spPr/>
      <dgm:t>
        <a:bodyPr/>
        <a:lstStyle/>
        <a:p>
          <a:endParaRPr lang="fr-FR"/>
        </a:p>
      </dgm:t>
    </dgm:pt>
    <dgm:pt modelId="{E5D53CE7-B747-4E63-A327-243F6A98CB02}" type="pres">
      <dgm:prSet presAssocID="{E64AC6D5-D091-4EFB-81B8-F384D23AE149}" presName="descendantText" presStyleLbl="alignAcc1" presStyleIdx="2" presStyleCnt="5" custScaleY="154061" custLinFactNeighborX="-129" custLinFactNeighborY="17252">
        <dgm:presLayoutVars>
          <dgm:bulletEnabled val="1"/>
        </dgm:presLayoutVars>
      </dgm:prSet>
      <dgm:spPr/>
      <dgm:t>
        <a:bodyPr/>
        <a:lstStyle/>
        <a:p>
          <a:endParaRPr lang="fr-FR"/>
        </a:p>
      </dgm:t>
    </dgm:pt>
    <dgm:pt modelId="{80E4B864-6FB4-4A75-8EDB-EE1516340AEF}" type="pres">
      <dgm:prSet presAssocID="{BE240B54-2240-40B1-9936-73E4BF4F2495}" presName="sp" presStyleCnt="0"/>
      <dgm:spPr/>
    </dgm:pt>
    <dgm:pt modelId="{93DC602F-F2C5-4FF0-BE82-FE12DD2EF201}" type="pres">
      <dgm:prSet presAssocID="{F76638BF-B950-46E0-9759-D3E0DCBB214A}" presName="composite" presStyleCnt="0"/>
      <dgm:spPr/>
    </dgm:pt>
    <dgm:pt modelId="{25491E75-CD3A-4A74-A5DB-8168AE3DC1C4}" type="pres">
      <dgm:prSet presAssocID="{F76638BF-B950-46E0-9759-D3E0DCBB214A}" presName="parentText" presStyleLbl="alignNode1" presStyleIdx="3" presStyleCnt="5">
        <dgm:presLayoutVars>
          <dgm:chMax val="1"/>
          <dgm:bulletEnabled val="1"/>
        </dgm:presLayoutVars>
      </dgm:prSet>
      <dgm:spPr/>
      <dgm:t>
        <a:bodyPr/>
        <a:lstStyle/>
        <a:p>
          <a:endParaRPr lang="fr-FR"/>
        </a:p>
      </dgm:t>
    </dgm:pt>
    <dgm:pt modelId="{75C239E2-6505-4AD0-9599-B0434E2B9566}" type="pres">
      <dgm:prSet presAssocID="{F76638BF-B950-46E0-9759-D3E0DCBB214A}" presName="descendantText" presStyleLbl="alignAcc1" presStyleIdx="3" presStyleCnt="5" custScaleY="118365" custLinFactNeighborX="258" custLinFactNeighborY="26909">
        <dgm:presLayoutVars>
          <dgm:bulletEnabled val="1"/>
        </dgm:presLayoutVars>
      </dgm:prSet>
      <dgm:spPr/>
      <dgm:t>
        <a:bodyPr/>
        <a:lstStyle/>
        <a:p>
          <a:endParaRPr lang="fr-FR"/>
        </a:p>
      </dgm:t>
    </dgm:pt>
    <dgm:pt modelId="{B43EF34A-D572-4D9D-AD6D-93694854D382}" type="pres">
      <dgm:prSet presAssocID="{D440C154-C8CE-47BF-98A7-DD41387BEE83}" presName="sp" presStyleCnt="0"/>
      <dgm:spPr/>
    </dgm:pt>
    <dgm:pt modelId="{9E2679D3-24E9-4EA5-97A6-878B7813F292}" type="pres">
      <dgm:prSet presAssocID="{22865675-F350-4786-8D61-A291FDCFF9BD}" presName="composite" presStyleCnt="0"/>
      <dgm:spPr/>
    </dgm:pt>
    <dgm:pt modelId="{505D6F12-815D-4333-BB27-E129A3C109CF}" type="pres">
      <dgm:prSet presAssocID="{22865675-F350-4786-8D61-A291FDCFF9BD}" presName="parentText" presStyleLbl="alignNode1" presStyleIdx="4" presStyleCnt="5">
        <dgm:presLayoutVars>
          <dgm:chMax val="1"/>
          <dgm:bulletEnabled val="1"/>
        </dgm:presLayoutVars>
      </dgm:prSet>
      <dgm:spPr/>
      <dgm:t>
        <a:bodyPr/>
        <a:lstStyle/>
        <a:p>
          <a:endParaRPr lang="fr-FR"/>
        </a:p>
      </dgm:t>
    </dgm:pt>
    <dgm:pt modelId="{D7CB9ABC-6212-4EA8-A9BE-DB76C87BBEC1}" type="pres">
      <dgm:prSet presAssocID="{22865675-F350-4786-8D61-A291FDCFF9BD}" presName="descendantText" presStyleLbl="alignAcc1" presStyleIdx="4" presStyleCnt="5" custScaleY="69551" custLinFactNeighborY="30603">
        <dgm:presLayoutVars>
          <dgm:bulletEnabled val="1"/>
        </dgm:presLayoutVars>
      </dgm:prSet>
      <dgm:spPr/>
      <dgm:t>
        <a:bodyPr/>
        <a:lstStyle/>
        <a:p>
          <a:endParaRPr lang="fr-FR"/>
        </a:p>
      </dgm:t>
    </dgm:pt>
  </dgm:ptLst>
  <dgm:cxnLst>
    <dgm:cxn modelId="{8BD653DF-F50C-4FB3-8EBC-07270C5709C8}" srcId="{20DFDF4D-ECE9-41AA-BE20-9CA7C352DDF7}" destId="{E09E7D09-1D3A-4688-9346-46A397F065D5}" srcOrd="2" destOrd="0" parTransId="{0A177745-39C3-4D79-B636-BECA664B5C95}" sibTransId="{2C52D314-2C9F-4B76-87D3-8CC6121581E9}"/>
    <dgm:cxn modelId="{4F8E5241-ACB0-4D71-830B-3C04DDE23ED4}" srcId="{B5624615-722E-420A-A83D-B2DE781578C6}" destId="{22865675-F350-4786-8D61-A291FDCFF9BD}" srcOrd="4" destOrd="0" parTransId="{115650A8-0083-4FD0-937D-0F81E0F6DFD0}" sibTransId="{2ACB7502-6077-4E58-AF6F-EF289D867671}"/>
    <dgm:cxn modelId="{3FA32E92-C7EC-489C-9CC3-10C6D81931D5}" srcId="{22865675-F350-4786-8D61-A291FDCFF9BD}" destId="{7DC9E2DE-F68E-45A6-AF76-B6F2F3652D15}" srcOrd="0" destOrd="0" parTransId="{92C63A33-F747-4BC3-B5CC-304239E50536}" sibTransId="{2E9FB587-103F-4C02-909D-4A7B3AA2277B}"/>
    <dgm:cxn modelId="{138B80A9-BCA5-45B6-842A-A2086EAE65DC}" srcId="{E64AC6D5-D091-4EFB-81B8-F384D23AE149}" destId="{A24F7829-F3EF-4AB6-B616-699BF72F5726}" srcOrd="1" destOrd="0" parTransId="{321CBD6D-F9EC-4BF1-BCB9-85FC57813450}" sibTransId="{31952250-230A-43D6-A58B-3FCC14271FAE}"/>
    <dgm:cxn modelId="{29C046A3-07FD-47C8-9FDA-6CB91FF34B56}" type="presOf" srcId="{CF7EE502-630C-440C-9929-529791FC31D8}" destId="{AF912DE7-70E5-4824-9F04-387091A7DA6D}" srcOrd="0" destOrd="0" presId="urn:microsoft.com/office/officeart/2005/8/layout/chevron2"/>
    <dgm:cxn modelId="{D51FAF4A-ED47-4F52-87FC-341E3522D675}" type="presOf" srcId="{F76638BF-B950-46E0-9759-D3E0DCBB214A}" destId="{25491E75-CD3A-4A74-A5DB-8168AE3DC1C4}" srcOrd="0" destOrd="0" presId="urn:microsoft.com/office/officeart/2005/8/layout/chevron2"/>
    <dgm:cxn modelId="{CEAFC20E-1C4F-44D1-BF61-A4BBB928A41D}" srcId="{B5624615-722E-420A-A83D-B2DE781578C6}" destId="{89622B70-8289-4F75-8CAB-811CA44E8CDC}" srcOrd="1" destOrd="0" parTransId="{45BD9F19-1E34-4E1C-A68D-C720A5491F36}" sibTransId="{FAC144F1-2989-47A7-B55C-4C413CC432E0}"/>
    <dgm:cxn modelId="{54044C28-D4CA-4457-828E-09455CF51B3B}" type="presOf" srcId="{0C826E84-86F3-40A8-9F52-0C28FFF4D527}" destId="{8F2DEA7D-FA09-4612-99C7-26476D8F6459}" srcOrd="0" destOrd="0" presId="urn:microsoft.com/office/officeart/2005/8/layout/chevron2"/>
    <dgm:cxn modelId="{C1BC45D4-C6AD-4A79-B249-54E6C67F672C}" srcId="{B5624615-722E-420A-A83D-B2DE781578C6}" destId="{E64AC6D5-D091-4EFB-81B8-F384D23AE149}" srcOrd="2" destOrd="0" parTransId="{AF6D317F-788F-4799-9F0A-A8DB395FF4B8}" sibTransId="{BE240B54-2240-40B1-9936-73E4BF4F2495}"/>
    <dgm:cxn modelId="{AB18E165-B587-4A3A-8FD6-6563DC20A66D}" type="presOf" srcId="{20DFDF4D-ECE9-41AA-BE20-9CA7C352DDF7}" destId="{A39BAF51-B90C-46A8-8E03-E6B81AB9C48E}" srcOrd="0" destOrd="0" presId="urn:microsoft.com/office/officeart/2005/8/layout/chevron2"/>
    <dgm:cxn modelId="{5FAE1C25-20F9-4E02-8827-667029D85393}" type="presOf" srcId="{22865675-F350-4786-8D61-A291FDCFF9BD}" destId="{505D6F12-815D-4333-BB27-E129A3C109CF}" srcOrd="0" destOrd="0" presId="urn:microsoft.com/office/officeart/2005/8/layout/chevron2"/>
    <dgm:cxn modelId="{CBCFF7EA-25B9-4F81-9A9E-35AB85D11FFB}" srcId="{89622B70-8289-4F75-8CAB-811CA44E8CDC}" destId="{C202F8CC-6EEB-4682-9AE5-C23163440EFD}" srcOrd="2" destOrd="0" parTransId="{D46CDFAA-8392-413E-B9D5-4922DDF152CB}" sibTransId="{4272B627-98B6-4202-8F1B-1B1B3C9FF82A}"/>
    <dgm:cxn modelId="{CF657131-A753-4CCE-9A25-11930A354576}" type="presOf" srcId="{E64AC6D5-D091-4EFB-81B8-F384D23AE149}" destId="{A2C20243-BED4-49D7-9E41-08EC394F8B25}" srcOrd="0" destOrd="0" presId="urn:microsoft.com/office/officeart/2005/8/layout/chevron2"/>
    <dgm:cxn modelId="{8BE38F39-C4BD-406B-955D-8382FC6D4DFD}" type="presOf" srcId="{98A3236D-2617-458C-B88C-FF497A099062}" destId="{AF912DE7-70E5-4824-9F04-387091A7DA6D}" srcOrd="0" destOrd="1" presId="urn:microsoft.com/office/officeart/2005/8/layout/chevron2"/>
    <dgm:cxn modelId="{D2BBE182-2043-40C6-8C35-054E6314FAC8}" srcId="{B5624615-722E-420A-A83D-B2DE781578C6}" destId="{20DFDF4D-ECE9-41AA-BE20-9CA7C352DDF7}" srcOrd="0" destOrd="0" parTransId="{5E057F5B-37FD-441D-AA81-6BDCF681E293}" sibTransId="{9FD662E0-2F68-4E14-87D4-633775B11D9A}"/>
    <dgm:cxn modelId="{C904C84D-4610-4FC1-8304-374C51AB8C08}" type="presOf" srcId="{71432F1C-6C3A-4B73-8747-057EF80A8202}" destId="{8F2DEA7D-FA09-4612-99C7-26476D8F6459}" srcOrd="0" destOrd="1" presId="urn:microsoft.com/office/officeart/2005/8/layout/chevron2"/>
    <dgm:cxn modelId="{11856C7C-9C92-4D9E-A224-6A68CF4B2DC3}" srcId="{89622B70-8289-4F75-8CAB-811CA44E8CDC}" destId="{0C826E84-86F3-40A8-9F52-0C28FFF4D527}" srcOrd="0" destOrd="0" parTransId="{AE2896C6-8B17-46ED-B981-FB50ED0A8463}" sibTransId="{ABDBEA69-B9DE-4117-9386-AABB87D4E8AF}"/>
    <dgm:cxn modelId="{B5690446-F348-4694-B6CE-4D1031E853CF}" type="presOf" srcId="{7DC9E2DE-F68E-45A6-AF76-B6F2F3652D15}" destId="{D7CB9ABC-6212-4EA8-A9BE-DB76C87BBEC1}" srcOrd="0" destOrd="0" presId="urn:microsoft.com/office/officeart/2005/8/layout/chevron2"/>
    <dgm:cxn modelId="{54886A51-B94D-4A65-B749-E5DAD0A1A227}" type="presOf" srcId="{A724F7F5-6706-4131-AF82-2EA2E7C55472}" destId="{D7CB9ABC-6212-4EA8-A9BE-DB76C87BBEC1}" srcOrd="0" destOrd="1" presId="urn:microsoft.com/office/officeart/2005/8/layout/chevron2"/>
    <dgm:cxn modelId="{32AD7C21-57A2-41AC-90CF-FDC21686A3FE}" srcId="{E64AC6D5-D091-4EFB-81B8-F384D23AE149}" destId="{3C809D90-C0EE-4E67-A36C-F08FE70915DE}" srcOrd="0" destOrd="0" parTransId="{574F5DB7-6381-46EA-B343-9CDF8942FF1A}" sibTransId="{2BDD5D3F-0116-4ECF-BD3B-28F4E5F42649}"/>
    <dgm:cxn modelId="{30E99DB8-A9E8-4A91-87BE-546B7930A95D}" srcId="{F76638BF-B950-46E0-9759-D3E0DCBB214A}" destId="{392862D5-C8BE-4D31-97D3-DE531ADFDD35}" srcOrd="0" destOrd="0" parTransId="{8B8CFE79-93DC-4885-8070-D48EED95B4AC}" sibTransId="{7BD12753-ECCF-4FA8-8229-BF5ED9B0E8A7}"/>
    <dgm:cxn modelId="{ACB6D75F-FB6E-4221-AA5F-987B411F4BCF}" type="presOf" srcId="{C202F8CC-6EEB-4682-9AE5-C23163440EFD}" destId="{8F2DEA7D-FA09-4612-99C7-26476D8F6459}" srcOrd="0" destOrd="2" presId="urn:microsoft.com/office/officeart/2005/8/layout/chevron2"/>
    <dgm:cxn modelId="{22016345-0BD1-4DEE-9268-4CA5AF9C4800}" srcId="{20DFDF4D-ECE9-41AA-BE20-9CA7C352DDF7}" destId="{CF7EE502-630C-440C-9929-529791FC31D8}" srcOrd="0" destOrd="0" parTransId="{CF207248-00C5-4027-8128-713B14900D2E}" sibTransId="{BD1165DB-A31B-4D2F-9118-BEB88BFCF286}"/>
    <dgm:cxn modelId="{E49BA093-1B7F-48F4-90B8-8700ACA0C5B9}" type="presOf" srcId="{E09E7D09-1D3A-4688-9346-46A397F065D5}" destId="{AF912DE7-70E5-4824-9F04-387091A7DA6D}" srcOrd="0" destOrd="2" presId="urn:microsoft.com/office/officeart/2005/8/layout/chevron2"/>
    <dgm:cxn modelId="{5DA74DDE-DE81-4D08-99AF-FB86CD77D004}" srcId="{89622B70-8289-4F75-8CAB-811CA44E8CDC}" destId="{71432F1C-6C3A-4B73-8747-057EF80A8202}" srcOrd="1" destOrd="0" parTransId="{49CE2C8E-2C32-48DC-919E-DF0674A7E4A3}" sibTransId="{1AFF3484-D1C3-495A-877D-363C9D546364}"/>
    <dgm:cxn modelId="{DA1549BB-AB21-4967-8913-231AAA5EB2A7}" type="presOf" srcId="{B5624615-722E-420A-A83D-B2DE781578C6}" destId="{354ADB4C-338F-4854-A4D6-9C1D0C1DF8B2}" srcOrd="0" destOrd="0" presId="urn:microsoft.com/office/officeart/2005/8/layout/chevron2"/>
    <dgm:cxn modelId="{A869677F-376D-431D-B1D6-2C0989E0998A}" type="presOf" srcId="{392862D5-C8BE-4D31-97D3-DE531ADFDD35}" destId="{75C239E2-6505-4AD0-9599-B0434E2B9566}" srcOrd="0" destOrd="0" presId="urn:microsoft.com/office/officeart/2005/8/layout/chevron2"/>
    <dgm:cxn modelId="{EF012438-6487-4BBE-BD9A-D80EFF808B28}" type="presOf" srcId="{3C809D90-C0EE-4E67-A36C-F08FE70915DE}" destId="{E5D53CE7-B747-4E63-A327-243F6A98CB02}" srcOrd="0" destOrd="0" presId="urn:microsoft.com/office/officeart/2005/8/layout/chevron2"/>
    <dgm:cxn modelId="{7E6E1264-4F4E-43FF-8147-687C015EF9A5}" type="presOf" srcId="{A24F7829-F3EF-4AB6-B616-699BF72F5726}" destId="{E5D53CE7-B747-4E63-A327-243F6A98CB02}" srcOrd="0" destOrd="1" presId="urn:microsoft.com/office/officeart/2005/8/layout/chevron2"/>
    <dgm:cxn modelId="{0B49C644-EF89-4DEB-BF8A-94F70F919ED5}" srcId="{22865675-F350-4786-8D61-A291FDCFF9BD}" destId="{A724F7F5-6706-4131-AF82-2EA2E7C55472}" srcOrd="1" destOrd="0" parTransId="{22726B39-53A0-4237-9523-124FF3B819B9}" sibTransId="{437765EB-BF4F-4C79-BB92-1A887843E34D}"/>
    <dgm:cxn modelId="{B647B9E5-7602-47A8-88F8-56D8E92FE6BB}" srcId="{20DFDF4D-ECE9-41AA-BE20-9CA7C352DDF7}" destId="{98A3236D-2617-458C-B88C-FF497A099062}" srcOrd="1" destOrd="0" parTransId="{F8D6BD62-013F-47FE-A1CB-E614FE8749DA}" sibTransId="{92E63550-12FC-4FDE-BF3D-F36000C9239C}"/>
    <dgm:cxn modelId="{2EC97093-26EE-4EDB-AA31-807BC046551C}" srcId="{B5624615-722E-420A-A83D-B2DE781578C6}" destId="{F76638BF-B950-46E0-9759-D3E0DCBB214A}" srcOrd="3" destOrd="0" parTransId="{212FF216-6AB3-406C-A0AB-96AA193F0B3D}" sibTransId="{D440C154-C8CE-47BF-98A7-DD41387BEE83}"/>
    <dgm:cxn modelId="{426E1CAF-DC54-469E-8ED0-C860F44D8F20}" type="presOf" srcId="{89622B70-8289-4F75-8CAB-811CA44E8CDC}" destId="{1D42C40D-1182-4EA7-97B8-32968A54AF09}" srcOrd="0" destOrd="0" presId="urn:microsoft.com/office/officeart/2005/8/layout/chevron2"/>
    <dgm:cxn modelId="{D128A785-CC7C-42DD-ABDF-6D6533CB558F}" type="presParOf" srcId="{354ADB4C-338F-4854-A4D6-9C1D0C1DF8B2}" destId="{3813230E-BDF5-4DCB-B77E-CCB423103224}" srcOrd="0" destOrd="0" presId="urn:microsoft.com/office/officeart/2005/8/layout/chevron2"/>
    <dgm:cxn modelId="{AB1616FE-595B-49A9-8C76-2B58C126F109}" type="presParOf" srcId="{3813230E-BDF5-4DCB-B77E-CCB423103224}" destId="{A39BAF51-B90C-46A8-8E03-E6B81AB9C48E}" srcOrd="0" destOrd="0" presId="urn:microsoft.com/office/officeart/2005/8/layout/chevron2"/>
    <dgm:cxn modelId="{BD3DB4AB-DD39-4C52-9C62-00D0DA0FDD64}" type="presParOf" srcId="{3813230E-BDF5-4DCB-B77E-CCB423103224}" destId="{AF912DE7-70E5-4824-9F04-387091A7DA6D}" srcOrd="1" destOrd="0" presId="urn:microsoft.com/office/officeart/2005/8/layout/chevron2"/>
    <dgm:cxn modelId="{52ED1C44-679B-4426-82AC-AB20A99B832B}" type="presParOf" srcId="{354ADB4C-338F-4854-A4D6-9C1D0C1DF8B2}" destId="{2C05437D-2409-4A1D-82F9-C4F6F9C35774}" srcOrd="1" destOrd="0" presId="urn:microsoft.com/office/officeart/2005/8/layout/chevron2"/>
    <dgm:cxn modelId="{B28B2D01-317F-4F32-AF07-330694E35930}" type="presParOf" srcId="{354ADB4C-338F-4854-A4D6-9C1D0C1DF8B2}" destId="{438AE8A3-7150-4444-9601-A0187D5AD921}" srcOrd="2" destOrd="0" presId="urn:microsoft.com/office/officeart/2005/8/layout/chevron2"/>
    <dgm:cxn modelId="{E63711FD-EE36-4B1A-A9BD-0B906C742861}" type="presParOf" srcId="{438AE8A3-7150-4444-9601-A0187D5AD921}" destId="{1D42C40D-1182-4EA7-97B8-32968A54AF09}" srcOrd="0" destOrd="0" presId="urn:microsoft.com/office/officeart/2005/8/layout/chevron2"/>
    <dgm:cxn modelId="{01DE7DF8-2E72-489C-AACF-665FFB5DA750}" type="presParOf" srcId="{438AE8A3-7150-4444-9601-A0187D5AD921}" destId="{8F2DEA7D-FA09-4612-99C7-26476D8F6459}" srcOrd="1" destOrd="0" presId="urn:microsoft.com/office/officeart/2005/8/layout/chevron2"/>
    <dgm:cxn modelId="{EBD07FEF-41FA-41E6-97B7-95411F6EA59C}" type="presParOf" srcId="{354ADB4C-338F-4854-A4D6-9C1D0C1DF8B2}" destId="{876A099D-BA11-4F17-874E-E8887886F64E}" srcOrd="3" destOrd="0" presId="urn:microsoft.com/office/officeart/2005/8/layout/chevron2"/>
    <dgm:cxn modelId="{283BA53B-4D3E-4C63-8C7D-8FC27DEC53A0}" type="presParOf" srcId="{354ADB4C-338F-4854-A4D6-9C1D0C1DF8B2}" destId="{6850BD5B-1393-4ACC-B977-44AC54A3DAF5}" srcOrd="4" destOrd="0" presId="urn:microsoft.com/office/officeart/2005/8/layout/chevron2"/>
    <dgm:cxn modelId="{9A3D8EDD-54E1-4383-A18F-ED459B8995D9}" type="presParOf" srcId="{6850BD5B-1393-4ACC-B977-44AC54A3DAF5}" destId="{A2C20243-BED4-49D7-9E41-08EC394F8B25}" srcOrd="0" destOrd="0" presId="urn:microsoft.com/office/officeart/2005/8/layout/chevron2"/>
    <dgm:cxn modelId="{757E3A73-171D-43FC-90D1-51A85A34A3B1}" type="presParOf" srcId="{6850BD5B-1393-4ACC-B977-44AC54A3DAF5}" destId="{E5D53CE7-B747-4E63-A327-243F6A98CB02}" srcOrd="1" destOrd="0" presId="urn:microsoft.com/office/officeart/2005/8/layout/chevron2"/>
    <dgm:cxn modelId="{F469D290-65F5-4A27-A176-469703F151E7}" type="presParOf" srcId="{354ADB4C-338F-4854-A4D6-9C1D0C1DF8B2}" destId="{80E4B864-6FB4-4A75-8EDB-EE1516340AEF}" srcOrd="5" destOrd="0" presId="urn:microsoft.com/office/officeart/2005/8/layout/chevron2"/>
    <dgm:cxn modelId="{7D3EA35D-8B16-48D6-84BB-6C4F1533585E}" type="presParOf" srcId="{354ADB4C-338F-4854-A4D6-9C1D0C1DF8B2}" destId="{93DC602F-F2C5-4FF0-BE82-FE12DD2EF201}" srcOrd="6" destOrd="0" presId="urn:microsoft.com/office/officeart/2005/8/layout/chevron2"/>
    <dgm:cxn modelId="{537F0CA8-5917-453E-B0DC-ABD4BCEA39CB}" type="presParOf" srcId="{93DC602F-F2C5-4FF0-BE82-FE12DD2EF201}" destId="{25491E75-CD3A-4A74-A5DB-8168AE3DC1C4}" srcOrd="0" destOrd="0" presId="urn:microsoft.com/office/officeart/2005/8/layout/chevron2"/>
    <dgm:cxn modelId="{D53ADFDC-9284-4748-A5A5-ECC4FEC678A0}" type="presParOf" srcId="{93DC602F-F2C5-4FF0-BE82-FE12DD2EF201}" destId="{75C239E2-6505-4AD0-9599-B0434E2B9566}" srcOrd="1" destOrd="0" presId="urn:microsoft.com/office/officeart/2005/8/layout/chevron2"/>
    <dgm:cxn modelId="{7F0895A6-A761-46D6-8BC9-7C4E7D50B70E}" type="presParOf" srcId="{354ADB4C-338F-4854-A4D6-9C1D0C1DF8B2}" destId="{B43EF34A-D572-4D9D-AD6D-93694854D382}" srcOrd="7" destOrd="0" presId="urn:microsoft.com/office/officeart/2005/8/layout/chevron2"/>
    <dgm:cxn modelId="{BB577823-0B50-4D65-8936-55193408D38D}" type="presParOf" srcId="{354ADB4C-338F-4854-A4D6-9C1D0C1DF8B2}" destId="{9E2679D3-24E9-4EA5-97A6-878B7813F292}" srcOrd="8" destOrd="0" presId="urn:microsoft.com/office/officeart/2005/8/layout/chevron2"/>
    <dgm:cxn modelId="{13AD50F4-43B6-498F-8866-34A449219078}" type="presParOf" srcId="{9E2679D3-24E9-4EA5-97A6-878B7813F292}" destId="{505D6F12-815D-4333-BB27-E129A3C109CF}" srcOrd="0" destOrd="0" presId="urn:microsoft.com/office/officeart/2005/8/layout/chevron2"/>
    <dgm:cxn modelId="{25E74A67-D7CC-4C6A-B256-5B3AABEF24C9}" type="presParOf" srcId="{9E2679D3-24E9-4EA5-97A6-878B7813F292}" destId="{D7CB9ABC-6212-4EA8-A9BE-DB76C87BBEC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624615-722E-420A-A83D-B2DE781578C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0DFDF4D-ECE9-41AA-BE20-9CA7C352DDF7}">
      <dgm:prSet phldrT="[Texte]"/>
      <dgm:spPr/>
      <dgm:t>
        <a:bodyPr/>
        <a:lstStyle/>
        <a:p>
          <a:r>
            <a:rPr lang="fr-FR" dirty="0"/>
            <a:t>Phase 1</a:t>
          </a:r>
        </a:p>
      </dgm:t>
    </dgm:pt>
    <dgm:pt modelId="{5E057F5B-37FD-441D-AA81-6BDCF681E293}" type="parTrans" cxnId="{D2BBE182-2043-40C6-8C35-054E6314FAC8}">
      <dgm:prSet/>
      <dgm:spPr/>
      <dgm:t>
        <a:bodyPr/>
        <a:lstStyle/>
        <a:p>
          <a:endParaRPr lang="fr-FR"/>
        </a:p>
      </dgm:t>
    </dgm:pt>
    <dgm:pt modelId="{9FD662E0-2F68-4E14-87D4-633775B11D9A}" type="sibTrans" cxnId="{D2BBE182-2043-40C6-8C35-054E6314FAC8}">
      <dgm:prSet/>
      <dgm:spPr/>
      <dgm:t>
        <a:bodyPr/>
        <a:lstStyle/>
        <a:p>
          <a:endParaRPr lang="fr-FR"/>
        </a:p>
      </dgm:t>
    </dgm:pt>
    <dgm:pt modelId="{CF7EE502-630C-440C-9929-529791FC31D8}">
      <dgm:prSet phldrT="[Texte]" custT="1"/>
      <dgm:spPr/>
      <dgm:t>
        <a:bodyPr/>
        <a:lstStyle/>
        <a:p>
          <a:r>
            <a:rPr lang="fr-FR" sz="2400" dirty="0">
              <a:solidFill>
                <a:schemeClr val="accent1">
                  <a:lumMod val="75000"/>
                </a:schemeClr>
              </a:solidFill>
              <a:effectLst>
                <a:outerShdw blurRad="38100" dist="38100" dir="2700000" algn="tl">
                  <a:srgbClr val="000000">
                    <a:alpha val="43137"/>
                  </a:srgbClr>
                </a:outerShdw>
              </a:effectLst>
            </a:rPr>
            <a:t>Phase d’appropriation du problème </a:t>
          </a:r>
          <a:r>
            <a:rPr lang="fr-FR" sz="2400" dirty="0"/>
            <a:t>: Se faire le film dans la tête, reformuler le but de la recherche</a:t>
          </a:r>
        </a:p>
      </dgm:t>
    </dgm:pt>
    <dgm:pt modelId="{CF207248-00C5-4027-8128-713B14900D2E}" type="parTrans" cxnId="{22016345-0BD1-4DEE-9268-4CA5AF9C4800}">
      <dgm:prSet/>
      <dgm:spPr/>
      <dgm:t>
        <a:bodyPr/>
        <a:lstStyle/>
        <a:p>
          <a:endParaRPr lang="fr-FR"/>
        </a:p>
      </dgm:t>
    </dgm:pt>
    <dgm:pt modelId="{BD1165DB-A31B-4D2F-9118-BEB88BFCF286}" type="sibTrans" cxnId="{22016345-0BD1-4DEE-9268-4CA5AF9C4800}">
      <dgm:prSet/>
      <dgm:spPr/>
      <dgm:t>
        <a:bodyPr/>
        <a:lstStyle/>
        <a:p>
          <a:endParaRPr lang="fr-FR"/>
        </a:p>
      </dgm:t>
    </dgm:pt>
    <dgm:pt modelId="{89622B70-8289-4F75-8CAB-811CA44E8CDC}">
      <dgm:prSet phldrT="[Texte]"/>
      <dgm:spPr/>
      <dgm:t>
        <a:bodyPr/>
        <a:lstStyle/>
        <a:p>
          <a:r>
            <a:rPr lang="fr-FR" dirty="0"/>
            <a:t>Phase 2</a:t>
          </a:r>
        </a:p>
      </dgm:t>
    </dgm:pt>
    <dgm:pt modelId="{45BD9F19-1E34-4E1C-A68D-C720A5491F36}" type="parTrans" cxnId="{CEAFC20E-1C4F-44D1-BF61-A4BBB928A41D}">
      <dgm:prSet/>
      <dgm:spPr/>
      <dgm:t>
        <a:bodyPr/>
        <a:lstStyle/>
        <a:p>
          <a:endParaRPr lang="fr-FR"/>
        </a:p>
      </dgm:t>
    </dgm:pt>
    <dgm:pt modelId="{FAC144F1-2989-47A7-B55C-4C413CC432E0}" type="sibTrans" cxnId="{CEAFC20E-1C4F-44D1-BF61-A4BBB928A41D}">
      <dgm:prSet/>
      <dgm:spPr/>
      <dgm:t>
        <a:bodyPr/>
        <a:lstStyle/>
        <a:p>
          <a:endParaRPr lang="fr-FR"/>
        </a:p>
      </dgm:t>
    </dgm:pt>
    <dgm:pt modelId="{F76638BF-B950-46E0-9759-D3E0DCBB214A}">
      <dgm:prSet/>
      <dgm:spPr/>
      <dgm:t>
        <a:bodyPr/>
        <a:lstStyle/>
        <a:p>
          <a:r>
            <a:rPr lang="fr-FR" dirty="0"/>
            <a:t>Phase 3</a:t>
          </a:r>
        </a:p>
      </dgm:t>
    </dgm:pt>
    <dgm:pt modelId="{212FF216-6AB3-406C-A0AB-96AA193F0B3D}" type="parTrans" cxnId="{2EC97093-26EE-4EDB-AA31-807BC046551C}">
      <dgm:prSet/>
      <dgm:spPr/>
      <dgm:t>
        <a:bodyPr/>
        <a:lstStyle/>
        <a:p>
          <a:endParaRPr lang="fr-FR"/>
        </a:p>
      </dgm:t>
    </dgm:pt>
    <dgm:pt modelId="{D440C154-C8CE-47BF-98A7-DD41387BEE83}" type="sibTrans" cxnId="{2EC97093-26EE-4EDB-AA31-807BC046551C}">
      <dgm:prSet/>
      <dgm:spPr/>
      <dgm:t>
        <a:bodyPr/>
        <a:lstStyle/>
        <a:p>
          <a:endParaRPr lang="fr-FR"/>
        </a:p>
      </dgm:t>
    </dgm:pt>
    <dgm:pt modelId="{392862D5-C8BE-4D31-97D3-DE531ADFDD35}">
      <dgm:prSet custT="1"/>
      <dgm:spPr/>
      <dgm:t>
        <a:bodyPr/>
        <a:lstStyle/>
        <a:p>
          <a:r>
            <a:rPr lang="fr-FR" sz="2400" dirty="0">
              <a:solidFill>
                <a:schemeClr val="accent1">
                  <a:lumMod val="75000"/>
                </a:schemeClr>
              </a:solidFill>
              <a:effectLst>
                <a:outerShdw blurRad="38100" dist="38100" dir="2700000" algn="tl">
                  <a:srgbClr val="000000">
                    <a:alpha val="43137"/>
                  </a:srgbClr>
                </a:outerShdw>
              </a:effectLst>
            </a:rPr>
            <a:t>Correction individuelle ou collective, immédiate ou différée. </a:t>
          </a:r>
          <a:endParaRPr lang="fr-FR" sz="2400" dirty="0">
            <a:solidFill>
              <a:schemeClr val="tx1"/>
            </a:solidFill>
            <a:effectLst/>
          </a:endParaRPr>
        </a:p>
      </dgm:t>
    </dgm:pt>
    <dgm:pt modelId="{8B8CFE79-93DC-4885-8070-D48EED95B4AC}" type="parTrans" cxnId="{30E99DB8-A9E8-4A91-87BE-546B7930A95D}">
      <dgm:prSet/>
      <dgm:spPr/>
      <dgm:t>
        <a:bodyPr/>
        <a:lstStyle/>
        <a:p>
          <a:endParaRPr lang="fr-FR"/>
        </a:p>
      </dgm:t>
    </dgm:pt>
    <dgm:pt modelId="{7BD12753-ECCF-4FA8-8229-BF5ED9B0E8A7}" type="sibTrans" cxnId="{30E99DB8-A9E8-4A91-87BE-546B7930A95D}">
      <dgm:prSet/>
      <dgm:spPr/>
      <dgm:t>
        <a:bodyPr/>
        <a:lstStyle/>
        <a:p>
          <a:endParaRPr lang="fr-FR"/>
        </a:p>
      </dgm:t>
    </dgm:pt>
    <dgm:pt modelId="{188CF910-8DD3-452D-8BDB-802D554B44A5}">
      <dgm:prSet phldrT="[Texte]">
        <dgm:style>
          <a:lnRef idx="2">
            <a:schemeClr val="accent1"/>
          </a:lnRef>
          <a:fillRef idx="1">
            <a:schemeClr val="lt1"/>
          </a:fillRef>
          <a:effectRef idx="0">
            <a:schemeClr val="accent1"/>
          </a:effectRef>
          <a:fontRef idx="minor">
            <a:schemeClr val="dk1"/>
          </a:fontRef>
        </dgm:style>
      </dgm:prSet>
      <dgm:spPr/>
      <dgm:t>
        <a:bodyPr/>
        <a:lstStyle/>
        <a:p>
          <a:endParaRPr lang="fr-FR" dirty="0"/>
        </a:p>
      </dgm:t>
    </dgm:pt>
    <dgm:pt modelId="{90AB1B39-615D-4CA9-8AC2-C877058DA134}" type="parTrans" cxnId="{629F5FA4-4CC1-47BC-A286-123331A50661}">
      <dgm:prSet/>
      <dgm:spPr/>
      <dgm:t>
        <a:bodyPr/>
        <a:lstStyle/>
        <a:p>
          <a:endParaRPr lang="fr-FR"/>
        </a:p>
      </dgm:t>
    </dgm:pt>
    <dgm:pt modelId="{43165EA1-17E6-4031-BE2A-FD04D6C871F0}" type="sibTrans" cxnId="{629F5FA4-4CC1-47BC-A286-123331A50661}">
      <dgm:prSet/>
      <dgm:spPr/>
      <dgm:t>
        <a:bodyPr/>
        <a:lstStyle/>
        <a:p>
          <a:endParaRPr lang="fr-FR"/>
        </a:p>
      </dgm:t>
    </dgm:pt>
    <dgm:pt modelId="{C4F4C3CC-AB3F-4237-84AA-B3E12CF03A48}">
      <dgm:prSet phldrT="[Texte]">
        <dgm:style>
          <a:lnRef idx="2">
            <a:schemeClr val="accent1"/>
          </a:lnRef>
          <a:fillRef idx="1">
            <a:schemeClr val="lt1"/>
          </a:fillRef>
          <a:effectRef idx="0">
            <a:schemeClr val="accent1"/>
          </a:effectRef>
          <a:fontRef idx="minor">
            <a:schemeClr val="dk1"/>
          </a:fontRef>
        </dgm:style>
      </dgm:prSet>
      <dgm:spPr/>
      <dgm:t>
        <a:bodyPr/>
        <a:lstStyle/>
        <a:p>
          <a:endParaRPr lang="fr-FR" dirty="0"/>
        </a:p>
      </dgm:t>
    </dgm:pt>
    <dgm:pt modelId="{17AD5068-41EA-4BE2-82BB-4FF34291B39C}" type="parTrans" cxnId="{6907C8D4-0874-4159-ACB7-5B28A5E46295}">
      <dgm:prSet/>
      <dgm:spPr/>
      <dgm:t>
        <a:bodyPr/>
        <a:lstStyle/>
        <a:p>
          <a:endParaRPr lang="fr-FR"/>
        </a:p>
      </dgm:t>
    </dgm:pt>
    <dgm:pt modelId="{9DDE7104-BAB8-4C75-AD00-B2A6221F243A}" type="sibTrans" cxnId="{6907C8D4-0874-4159-ACB7-5B28A5E46295}">
      <dgm:prSet/>
      <dgm:spPr/>
      <dgm:t>
        <a:bodyPr/>
        <a:lstStyle/>
        <a:p>
          <a:endParaRPr lang="fr-FR"/>
        </a:p>
      </dgm:t>
    </dgm:pt>
    <dgm:pt modelId="{354ADB4C-338F-4854-A4D6-9C1D0C1DF8B2}" type="pres">
      <dgm:prSet presAssocID="{B5624615-722E-420A-A83D-B2DE781578C6}" presName="linearFlow" presStyleCnt="0">
        <dgm:presLayoutVars>
          <dgm:dir/>
          <dgm:animLvl val="lvl"/>
          <dgm:resizeHandles val="exact"/>
        </dgm:presLayoutVars>
      </dgm:prSet>
      <dgm:spPr/>
      <dgm:t>
        <a:bodyPr/>
        <a:lstStyle/>
        <a:p>
          <a:endParaRPr lang="fr-FR"/>
        </a:p>
      </dgm:t>
    </dgm:pt>
    <dgm:pt modelId="{3813230E-BDF5-4DCB-B77E-CCB423103224}" type="pres">
      <dgm:prSet presAssocID="{20DFDF4D-ECE9-41AA-BE20-9CA7C352DDF7}" presName="composite" presStyleCnt="0"/>
      <dgm:spPr/>
    </dgm:pt>
    <dgm:pt modelId="{A39BAF51-B90C-46A8-8E03-E6B81AB9C48E}" type="pres">
      <dgm:prSet presAssocID="{20DFDF4D-ECE9-41AA-BE20-9CA7C352DDF7}" presName="parentText" presStyleLbl="alignNode1" presStyleIdx="0" presStyleCnt="3">
        <dgm:presLayoutVars>
          <dgm:chMax val="1"/>
          <dgm:bulletEnabled val="1"/>
        </dgm:presLayoutVars>
      </dgm:prSet>
      <dgm:spPr/>
      <dgm:t>
        <a:bodyPr/>
        <a:lstStyle/>
        <a:p>
          <a:endParaRPr lang="fr-FR"/>
        </a:p>
      </dgm:t>
    </dgm:pt>
    <dgm:pt modelId="{AF912DE7-70E5-4824-9F04-387091A7DA6D}" type="pres">
      <dgm:prSet presAssocID="{20DFDF4D-ECE9-41AA-BE20-9CA7C352DDF7}" presName="descendantText" presStyleLbl="alignAcc1" presStyleIdx="0" presStyleCnt="3">
        <dgm:presLayoutVars>
          <dgm:bulletEnabled val="1"/>
        </dgm:presLayoutVars>
      </dgm:prSet>
      <dgm:spPr/>
      <dgm:t>
        <a:bodyPr/>
        <a:lstStyle/>
        <a:p>
          <a:endParaRPr lang="fr-FR"/>
        </a:p>
      </dgm:t>
    </dgm:pt>
    <dgm:pt modelId="{2C05437D-2409-4A1D-82F9-C4F6F9C35774}" type="pres">
      <dgm:prSet presAssocID="{9FD662E0-2F68-4E14-87D4-633775B11D9A}" presName="sp" presStyleCnt="0"/>
      <dgm:spPr/>
    </dgm:pt>
    <dgm:pt modelId="{438AE8A3-7150-4444-9601-A0187D5AD921}" type="pres">
      <dgm:prSet presAssocID="{89622B70-8289-4F75-8CAB-811CA44E8CDC}" presName="composite" presStyleCnt="0"/>
      <dgm:spPr/>
    </dgm:pt>
    <dgm:pt modelId="{1D42C40D-1182-4EA7-97B8-32968A54AF09}" type="pres">
      <dgm:prSet presAssocID="{89622B70-8289-4F75-8CAB-811CA44E8CDC}" presName="parentText" presStyleLbl="alignNode1" presStyleIdx="1" presStyleCnt="3">
        <dgm:presLayoutVars>
          <dgm:chMax val="1"/>
          <dgm:bulletEnabled val="1"/>
        </dgm:presLayoutVars>
      </dgm:prSet>
      <dgm:spPr/>
      <dgm:t>
        <a:bodyPr/>
        <a:lstStyle/>
        <a:p>
          <a:endParaRPr lang="fr-FR"/>
        </a:p>
      </dgm:t>
    </dgm:pt>
    <dgm:pt modelId="{8F2DEA7D-FA09-4612-99C7-26476D8F6459}" type="pres">
      <dgm:prSet presAssocID="{89622B70-8289-4F75-8CAB-811CA44E8CDC}" presName="descendantText" presStyleLbl="alignAcc1" presStyleIdx="1" presStyleCnt="3" custScaleY="143055" custLinFactNeighborX="-595" custLinFactNeighborY="1346">
        <dgm:presLayoutVars>
          <dgm:bulletEnabled val="1"/>
        </dgm:presLayoutVars>
      </dgm:prSet>
      <dgm:spPr/>
      <dgm:t>
        <a:bodyPr/>
        <a:lstStyle/>
        <a:p>
          <a:endParaRPr lang="fr-FR"/>
        </a:p>
      </dgm:t>
    </dgm:pt>
    <dgm:pt modelId="{876A099D-BA11-4F17-874E-E8887886F64E}" type="pres">
      <dgm:prSet presAssocID="{FAC144F1-2989-47A7-B55C-4C413CC432E0}" presName="sp" presStyleCnt="0"/>
      <dgm:spPr/>
    </dgm:pt>
    <dgm:pt modelId="{93DC602F-F2C5-4FF0-BE82-FE12DD2EF201}" type="pres">
      <dgm:prSet presAssocID="{F76638BF-B950-46E0-9759-D3E0DCBB214A}" presName="composite" presStyleCnt="0"/>
      <dgm:spPr/>
    </dgm:pt>
    <dgm:pt modelId="{25491E75-CD3A-4A74-A5DB-8168AE3DC1C4}" type="pres">
      <dgm:prSet presAssocID="{F76638BF-B950-46E0-9759-D3E0DCBB214A}" presName="parentText" presStyleLbl="alignNode1" presStyleIdx="2" presStyleCnt="3">
        <dgm:presLayoutVars>
          <dgm:chMax val="1"/>
          <dgm:bulletEnabled val="1"/>
        </dgm:presLayoutVars>
      </dgm:prSet>
      <dgm:spPr/>
      <dgm:t>
        <a:bodyPr/>
        <a:lstStyle/>
        <a:p>
          <a:endParaRPr lang="fr-FR"/>
        </a:p>
      </dgm:t>
    </dgm:pt>
    <dgm:pt modelId="{75C239E2-6505-4AD0-9599-B0434E2B9566}" type="pres">
      <dgm:prSet presAssocID="{F76638BF-B950-46E0-9759-D3E0DCBB214A}" presName="descendantText" presStyleLbl="alignAcc1" presStyleIdx="2" presStyleCnt="3" custLinFactNeighborX="364" custLinFactNeighborY="6619">
        <dgm:presLayoutVars>
          <dgm:bulletEnabled val="1"/>
        </dgm:presLayoutVars>
      </dgm:prSet>
      <dgm:spPr/>
      <dgm:t>
        <a:bodyPr/>
        <a:lstStyle/>
        <a:p>
          <a:endParaRPr lang="fr-FR"/>
        </a:p>
      </dgm:t>
    </dgm:pt>
  </dgm:ptLst>
  <dgm:cxnLst>
    <dgm:cxn modelId="{CEAFC20E-1C4F-44D1-BF61-A4BBB928A41D}" srcId="{B5624615-722E-420A-A83D-B2DE781578C6}" destId="{89622B70-8289-4F75-8CAB-811CA44E8CDC}" srcOrd="1" destOrd="0" parTransId="{45BD9F19-1E34-4E1C-A68D-C720A5491F36}" sibTransId="{FAC144F1-2989-47A7-B55C-4C413CC432E0}"/>
    <dgm:cxn modelId="{AB18E165-B587-4A3A-8FD6-6563DC20A66D}" type="presOf" srcId="{20DFDF4D-ECE9-41AA-BE20-9CA7C352DDF7}" destId="{A39BAF51-B90C-46A8-8E03-E6B81AB9C48E}" srcOrd="0" destOrd="0" presId="urn:microsoft.com/office/officeart/2005/8/layout/chevron2"/>
    <dgm:cxn modelId="{DA1549BB-AB21-4967-8913-231AAA5EB2A7}" type="presOf" srcId="{B5624615-722E-420A-A83D-B2DE781578C6}" destId="{354ADB4C-338F-4854-A4D6-9C1D0C1DF8B2}" srcOrd="0" destOrd="0" presId="urn:microsoft.com/office/officeart/2005/8/layout/chevron2"/>
    <dgm:cxn modelId="{2EC97093-26EE-4EDB-AA31-807BC046551C}" srcId="{B5624615-722E-420A-A83D-B2DE781578C6}" destId="{F76638BF-B950-46E0-9759-D3E0DCBB214A}" srcOrd="2" destOrd="0" parTransId="{212FF216-6AB3-406C-A0AB-96AA193F0B3D}" sibTransId="{D440C154-C8CE-47BF-98A7-DD41387BEE83}"/>
    <dgm:cxn modelId="{A869677F-376D-431D-B1D6-2C0989E0998A}" type="presOf" srcId="{392862D5-C8BE-4D31-97D3-DE531ADFDD35}" destId="{75C239E2-6505-4AD0-9599-B0434E2B9566}" srcOrd="0" destOrd="0" presId="urn:microsoft.com/office/officeart/2005/8/layout/chevron2"/>
    <dgm:cxn modelId="{F06B777E-688E-468D-8446-5FE833E68B50}" type="presOf" srcId="{C4F4C3CC-AB3F-4237-84AA-B3E12CF03A48}" destId="{8F2DEA7D-FA09-4612-99C7-26476D8F6459}" srcOrd="0" destOrd="0" presId="urn:microsoft.com/office/officeart/2005/8/layout/chevron2"/>
    <dgm:cxn modelId="{30E99DB8-A9E8-4A91-87BE-546B7930A95D}" srcId="{F76638BF-B950-46E0-9759-D3E0DCBB214A}" destId="{392862D5-C8BE-4D31-97D3-DE531ADFDD35}" srcOrd="0" destOrd="0" parTransId="{8B8CFE79-93DC-4885-8070-D48EED95B4AC}" sibTransId="{7BD12753-ECCF-4FA8-8229-BF5ED9B0E8A7}"/>
    <dgm:cxn modelId="{426E1CAF-DC54-469E-8ED0-C860F44D8F20}" type="presOf" srcId="{89622B70-8289-4F75-8CAB-811CA44E8CDC}" destId="{1D42C40D-1182-4EA7-97B8-32968A54AF09}" srcOrd="0" destOrd="0" presId="urn:microsoft.com/office/officeart/2005/8/layout/chevron2"/>
    <dgm:cxn modelId="{6907C8D4-0874-4159-ACB7-5B28A5E46295}" srcId="{89622B70-8289-4F75-8CAB-811CA44E8CDC}" destId="{C4F4C3CC-AB3F-4237-84AA-B3E12CF03A48}" srcOrd="0" destOrd="0" parTransId="{17AD5068-41EA-4BE2-82BB-4FF34291B39C}" sibTransId="{9DDE7104-BAB8-4C75-AD00-B2A6221F243A}"/>
    <dgm:cxn modelId="{29C046A3-07FD-47C8-9FDA-6CB91FF34B56}" type="presOf" srcId="{CF7EE502-630C-440C-9929-529791FC31D8}" destId="{AF912DE7-70E5-4824-9F04-387091A7DA6D}" srcOrd="0" destOrd="0" presId="urn:microsoft.com/office/officeart/2005/8/layout/chevron2"/>
    <dgm:cxn modelId="{22016345-0BD1-4DEE-9268-4CA5AF9C4800}" srcId="{20DFDF4D-ECE9-41AA-BE20-9CA7C352DDF7}" destId="{CF7EE502-630C-440C-9929-529791FC31D8}" srcOrd="0" destOrd="0" parTransId="{CF207248-00C5-4027-8128-713B14900D2E}" sibTransId="{BD1165DB-A31B-4D2F-9118-BEB88BFCF286}"/>
    <dgm:cxn modelId="{D51FAF4A-ED47-4F52-87FC-341E3522D675}" type="presOf" srcId="{F76638BF-B950-46E0-9759-D3E0DCBB214A}" destId="{25491E75-CD3A-4A74-A5DB-8168AE3DC1C4}" srcOrd="0" destOrd="0" presId="urn:microsoft.com/office/officeart/2005/8/layout/chevron2"/>
    <dgm:cxn modelId="{D2BBE182-2043-40C6-8C35-054E6314FAC8}" srcId="{B5624615-722E-420A-A83D-B2DE781578C6}" destId="{20DFDF4D-ECE9-41AA-BE20-9CA7C352DDF7}" srcOrd="0" destOrd="0" parTransId="{5E057F5B-37FD-441D-AA81-6BDCF681E293}" sibTransId="{9FD662E0-2F68-4E14-87D4-633775B11D9A}"/>
    <dgm:cxn modelId="{C5020D81-3915-419B-889D-1FB0FCF2671D}" type="presOf" srcId="{188CF910-8DD3-452D-8BDB-802D554B44A5}" destId="{8F2DEA7D-FA09-4612-99C7-26476D8F6459}" srcOrd="0" destOrd="1" presId="urn:microsoft.com/office/officeart/2005/8/layout/chevron2"/>
    <dgm:cxn modelId="{629F5FA4-4CC1-47BC-A286-123331A50661}" srcId="{89622B70-8289-4F75-8CAB-811CA44E8CDC}" destId="{188CF910-8DD3-452D-8BDB-802D554B44A5}" srcOrd="1" destOrd="0" parTransId="{90AB1B39-615D-4CA9-8AC2-C877058DA134}" sibTransId="{43165EA1-17E6-4031-BE2A-FD04D6C871F0}"/>
    <dgm:cxn modelId="{D128A785-CC7C-42DD-ABDF-6D6533CB558F}" type="presParOf" srcId="{354ADB4C-338F-4854-A4D6-9C1D0C1DF8B2}" destId="{3813230E-BDF5-4DCB-B77E-CCB423103224}" srcOrd="0" destOrd="0" presId="urn:microsoft.com/office/officeart/2005/8/layout/chevron2"/>
    <dgm:cxn modelId="{AB1616FE-595B-49A9-8C76-2B58C126F109}" type="presParOf" srcId="{3813230E-BDF5-4DCB-B77E-CCB423103224}" destId="{A39BAF51-B90C-46A8-8E03-E6B81AB9C48E}" srcOrd="0" destOrd="0" presId="urn:microsoft.com/office/officeart/2005/8/layout/chevron2"/>
    <dgm:cxn modelId="{BD3DB4AB-DD39-4C52-9C62-00D0DA0FDD64}" type="presParOf" srcId="{3813230E-BDF5-4DCB-B77E-CCB423103224}" destId="{AF912DE7-70E5-4824-9F04-387091A7DA6D}" srcOrd="1" destOrd="0" presId="urn:microsoft.com/office/officeart/2005/8/layout/chevron2"/>
    <dgm:cxn modelId="{52ED1C44-679B-4426-82AC-AB20A99B832B}" type="presParOf" srcId="{354ADB4C-338F-4854-A4D6-9C1D0C1DF8B2}" destId="{2C05437D-2409-4A1D-82F9-C4F6F9C35774}" srcOrd="1" destOrd="0" presId="urn:microsoft.com/office/officeart/2005/8/layout/chevron2"/>
    <dgm:cxn modelId="{B28B2D01-317F-4F32-AF07-330694E35930}" type="presParOf" srcId="{354ADB4C-338F-4854-A4D6-9C1D0C1DF8B2}" destId="{438AE8A3-7150-4444-9601-A0187D5AD921}" srcOrd="2" destOrd="0" presId="urn:microsoft.com/office/officeart/2005/8/layout/chevron2"/>
    <dgm:cxn modelId="{E63711FD-EE36-4B1A-A9BD-0B906C742861}" type="presParOf" srcId="{438AE8A3-7150-4444-9601-A0187D5AD921}" destId="{1D42C40D-1182-4EA7-97B8-32968A54AF09}" srcOrd="0" destOrd="0" presId="urn:microsoft.com/office/officeart/2005/8/layout/chevron2"/>
    <dgm:cxn modelId="{01DE7DF8-2E72-489C-AACF-665FFB5DA750}" type="presParOf" srcId="{438AE8A3-7150-4444-9601-A0187D5AD921}" destId="{8F2DEA7D-FA09-4612-99C7-26476D8F6459}" srcOrd="1" destOrd="0" presId="urn:microsoft.com/office/officeart/2005/8/layout/chevron2"/>
    <dgm:cxn modelId="{EBD07FEF-41FA-41E6-97B7-95411F6EA59C}" type="presParOf" srcId="{354ADB4C-338F-4854-A4D6-9C1D0C1DF8B2}" destId="{876A099D-BA11-4F17-874E-E8887886F64E}" srcOrd="3" destOrd="0" presId="urn:microsoft.com/office/officeart/2005/8/layout/chevron2"/>
    <dgm:cxn modelId="{7D3EA35D-8B16-48D6-84BB-6C4F1533585E}" type="presParOf" srcId="{354ADB4C-338F-4854-A4D6-9C1D0C1DF8B2}" destId="{93DC602F-F2C5-4FF0-BE82-FE12DD2EF201}" srcOrd="4" destOrd="0" presId="urn:microsoft.com/office/officeart/2005/8/layout/chevron2"/>
    <dgm:cxn modelId="{537F0CA8-5917-453E-B0DC-ABD4BCEA39CB}" type="presParOf" srcId="{93DC602F-F2C5-4FF0-BE82-FE12DD2EF201}" destId="{25491E75-CD3A-4A74-A5DB-8168AE3DC1C4}" srcOrd="0" destOrd="0" presId="urn:microsoft.com/office/officeart/2005/8/layout/chevron2"/>
    <dgm:cxn modelId="{D53ADFDC-9284-4748-A5A5-ECC4FEC678A0}" type="presParOf" srcId="{93DC602F-F2C5-4FF0-BE82-FE12DD2EF201}" destId="{75C239E2-6505-4AD0-9599-B0434E2B95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24615-722E-420A-A83D-B2DE781578C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0DFDF4D-ECE9-41AA-BE20-9CA7C352DDF7}">
      <dgm:prSet phldrT="[Texte]"/>
      <dgm:spPr/>
      <dgm:t>
        <a:bodyPr/>
        <a:lstStyle/>
        <a:p>
          <a:r>
            <a:rPr lang="fr-FR" dirty="0"/>
            <a:t>Phase 1</a:t>
          </a:r>
        </a:p>
      </dgm:t>
    </dgm:pt>
    <dgm:pt modelId="{5E057F5B-37FD-441D-AA81-6BDCF681E293}" type="parTrans" cxnId="{D2BBE182-2043-40C6-8C35-054E6314FAC8}">
      <dgm:prSet/>
      <dgm:spPr/>
      <dgm:t>
        <a:bodyPr/>
        <a:lstStyle/>
        <a:p>
          <a:endParaRPr lang="fr-FR"/>
        </a:p>
      </dgm:t>
    </dgm:pt>
    <dgm:pt modelId="{9FD662E0-2F68-4E14-87D4-633775B11D9A}" type="sibTrans" cxnId="{D2BBE182-2043-40C6-8C35-054E6314FAC8}">
      <dgm:prSet/>
      <dgm:spPr/>
      <dgm:t>
        <a:bodyPr/>
        <a:lstStyle/>
        <a:p>
          <a:endParaRPr lang="fr-FR"/>
        </a:p>
      </dgm:t>
    </dgm:pt>
    <dgm:pt modelId="{CF7EE502-630C-440C-9929-529791FC31D8}">
      <dgm:prSet phldrT="[Texte]" custT="1"/>
      <dgm:spPr/>
      <dgm:t>
        <a:bodyPr/>
        <a:lstStyle/>
        <a:p>
          <a:r>
            <a:rPr lang="fr-FR" sz="2200" dirty="0">
              <a:solidFill>
                <a:schemeClr val="accent1">
                  <a:lumMod val="75000"/>
                </a:schemeClr>
              </a:solidFill>
              <a:effectLst>
                <a:outerShdw blurRad="38100" dist="38100" dir="2700000" algn="tl">
                  <a:srgbClr val="000000">
                    <a:alpha val="43137"/>
                  </a:srgbClr>
                </a:outerShdw>
              </a:effectLst>
            </a:rPr>
            <a:t>Phase d’appropriation du problème </a:t>
          </a:r>
          <a:r>
            <a:rPr lang="fr-FR" sz="2200" dirty="0"/>
            <a:t>: Se faire le film dans la tête, reformuler le but de la recherche</a:t>
          </a:r>
        </a:p>
      </dgm:t>
    </dgm:pt>
    <dgm:pt modelId="{CF207248-00C5-4027-8128-713B14900D2E}" type="parTrans" cxnId="{22016345-0BD1-4DEE-9268-4CA5AF9C4800}">
      <dgm:prSet/>
      <dgm:spPr/>
      <dgm:t>
        <a:bodyPr/>
        <a:lstStyle/>
        <a:p>
          <a:endParaRPr lang="fr-FR"/>
        </a:p>
      </dgm:t>
    </dgm:pt>
    <dgm:pt modelId="{BD1165DB-A31B-4D2F-9118-BEB88BFCF286}" type="sibTrans" cxnId="{22016345-0BD1-4DEE-9268-4CA5AF9C4800}">
      <dgm:prSet/>
      <dgm:spPr/>
      <dgm:t>
        <a:bodyPr/>
        <a:lstStyle/>
        <a:p>
          <a:endParaRPr lang="fr-FR"/>
        </a:p>
      </dgm:t>
    </dgm:pt>
    <dgm:pt modelId="{F76638BF-B950-46E0-9759-D3E0DCBB214A}">
      <dgm:prSet/>
      <dgm:spPr/>
      <dgm:t>
        <a:bodyPr/>
        <a:lstStyle/>
        <a:p>
          <a:r>
            <a:rPr lang="fr-FR" dirty="0"/>
            <a:t>Phase 2</a:t>
          </a:r>
        </a:p>
      </dgm:t>
    </dgm:pt>
    <dgm:pt modelId="{212FF216-6AB3-406C-A0AB-96AA193F0B3D}" type="parTrans" cxnId="{2EC97093-26EE-4EDB-AA31-807BC046551C}">
      <dgm:prSet/>
      <dgm:spPr/>
      <dgm:t>
        <a:bodyPr/>
        <a:lstStyle/>
        <a:p>
          <a:endParaRPr lang="fr-FR"/>
        </a:p>
      </dgm:t>
    </dgm:pt>
    <dgm:pt modelId="{D440C154-C8CE-47BF-98A7-DD41387BEE83}" type="sibTrans" cxnId="{2EC97093-26EE-4EDB-AA31-807BC046551C}">
      <dgm:prSet/>
      <dgm:spPr/>
      <dgm:t>
        <a:bodyPr/>
        <a:lstStyle/>
        <a:p>
          <a:endParaRPr lang="fr-FR"/>
        </a:p>
      </dgm:t>
    </dgm:pt>
    <dgm:pt modelId="{E09E7D09-1D3A-4688-9346-46A397F065D5}">
      <dgm:prSet phldrT="[Texte]"/>
      <dgm:spPr/>
      <dgm:t>
        <a:bodyPr/>
        <a:lstStyle/>
        <a:p>
          <a:endParaRPr lang="fr-FR" sz="2100" dirty="0"/>
        </a:p>
      </dgm:t>
    </dgm:pt>
    <dgm:pt modelId="{0A177745-39C3-4D79-B636-BECA664B5C95}" type="parTrans" cxnId="{8BD653DF-F50C-4FB3-8EBC-07270C5709C8}">
      <dgm:prSet/>
      <dgm:spPr/>
      <dgm:t>
        <a:bodyPr/>
        <a:lstStyle/>
        <a:p>
          <a:endParaRPr lang="fr-FR"/>
        </a:p>
      </dgm:t>
    </dgm:pt>
    <dgm:pt modelId="{2C52D314-2C9F-4B76-87D3-8CC6121581E9}" type="sibTrans" cxnId="{8BD653DF-F50C-4FB3-8EBC-07270C5709C8}">
      <dgm:prSet/>
      <dgm:spPr/>
      <dgm:t>
        <a:bodyPr/>
        <a:lstStyle/>
        <a:p>
          <a:endParaRPr lang="fr-FR"/>
        </a:p>
      </dgm:t>
    </dgm:pt>
    <dgm:pt modelId="{392862D5-C8BE-4D31-97D3-DE531ADFDD35}">
      <dgm:prSet custT="1"/>
      <dgm:spPr/>
      <dgm:t>
        <a:bodyPr/>
        <a:lstStyle/>
        <a:p>
          <a:r>
            <a:rPr lang="fr-FR" sz="1600" dirty="0">
              <a:solidFill>
                <a:schemeClr val="accent1">
                  <a:lumMod val="75000"/>
                </a:schemeClr>
              </a:solidFill>
              <a:effectLst>
                <a:outerShdw blurRad="38100" dist="38100" dir="2700000" algn="tl">
                  <a:srgbClr val="000000">
                    <a:alpha val="43137"/>
                  </a:srgbClr>
                </a:outerShdw>
              </a:effectLst>
            </a:rPr>
            <a:t>Phase de résolution individuelle</a:t>
          </a:r>
          <a:endParaRPr lang="fr-FR" sz="1600" dirty="0">
            <a:solidFill>
              <a:schemeClr val="tx1"/>
            </a:solidFill>
            <a:effectLst/>
          </a:endParaRPr>
        </a:p>
      </dgm:t>
    </dgm:pt>
    <dgm:pt modelId="{8B8CFE79-93DC-4885-8070-D48EED95B4AC}" type="parTrans" cxnId="{30E99DB8-A9E8-4A91-87BE-546B7930A95D}">
      <dgm:prSet/>
      <dgm:spPr/>
      <dgm:t>
        <a:bodyPr/>
        <a:lstStyle/>
        <a:p>
          <a:endParaRPr lang="fr-FR"/>
        </a:p>
      </dgm:t>
    </dgm:pt>
    <dgm:pt modelId="{7BD12753-ECCF-4FA8-8229-BF5ED9B0E8A7}" type="sibTrans" cxnId="{30E99DB8-A9E8-4A91-87BE-546B7930A95D}">
      <dgm:prSet/>
      <dgm:spPr/>
      <dgm:t>
        <a:bodyPr/>
        <a:lstStyle/>
        <a:p>
          <a:endParaRPr lang="fr-FR"/>
        </a:p>
      </dgm:t>
    </dgm:pt>
    <dgm:pt modelId="{29AE2F74-B07F-4067-9728-5DFECF4F841F}">
      <dgm:prSet custT="1"/>
      <dgm:spPr/>
      <dgm:t>
        <a:bodyPr/>
        <a:lstStyle/>
        <a:p>
          <a:r>
            <a:rPr lang="fr-FR" sz="1600" u="sng" dirty="0">
              <a:solidFill>
                <a:schemeClr val="tx1"/>
              </a:solidFill>
              <a:effectLst/>
            </a:rPr>
            <a:t>Rôle de l’enseignant </a:t>
          </a:r>
          <a:r>
            <a:rPr lang="fr-FR" sz="1600" dirty="0">
              <a:solidFill>
                <a:schemeClr val="tx1"/>
              </a:solidFill>
              <a:effectLst/>
            </a:rPr>
            <a:t>: A la fin de chaque manche, aider les élèves à remplir leur grille d'autoévaluation, remplir la case enseignant ainsi que la fiche bilan (photographie évolutive des réussites de la classe)</a:t>
          </a:r>
        </a:p>
      </dgm:t>
    </dgm:pt>
    <dgm:pt modelId="{45909109-36B8-4BA8-8212-B60A1CB76C04}" type="parTrans" cxnId="{FD4EF3B5-B760-4500-94EE-8A5414FE0034}">
      <dgm:prSet/>
      <dgm:spPr/>
      <dgm:t>
        <a:bodyPr/>
        <a:lstStyle/>
        <a:p>
          <a:endParaRPr lang="fr-FR"/>
        </a:p>
      </dgm:t>
    </dgm:pt>
    <dgm:pt modelId="{469D44A0-F822-47CA-9E89-BA08E51AA00A}" type="sibTrans" cxnId="{FD4EF3B5-B760-4500-94EE-8A5414FE0034}">
      <dgm:prSet/>
      <dgm:spPr/>
      <dgm:t>
        <a:bodyPr/>
        <a:lstStyle/>
        <a:p>
          <a:endParaRPr lang="fr-FR"/>
        </a:p>
      </dgm:t>
    </dgm:pt>
    <dgm:pt modelId="{2BA36243-6C12-4A8D-89B1-17FE7475BD0F}">
      <dgm:prSet custT="1"/>
      <dgm:spPr/>
      <dgm:t>
        <a:bodyPr/>
        <a:lstStyle/>
        <a:p>
          <a:r>
            <a:rPr lang="fr-FR" sz="1600" u="sng" dirty="0">
              <a:solidFill>
                <a:schemeClr val="tx1"/>
              </a:solidFill>
              <a:effectLst/>
            </a:rPr>
            <a:t>Tâche des élèves</a:t>
          </a:r>
          <a:r>
            <a:rPr lang="fr-FR" sz="1600" dirty="0">
              <a:solidFill>
                <a:schemeClr val="tx1"/>
              </a:solidFill>
              <a:effectLst/>
            </a:rPr>
            <a:t>: Résoudre le problème et s’autoévaluer</a:t>
          </a:r>
        </a:p>
      </dgm:t>
    </dgm:pt>
    <dgm:pt modelId="{9E313724-2C87-40BD-B803-6DA309A8DA7B}" type="parTrans" cxnId="{FA18D075-4502-4518-834C-49BAF0A06CDA}">
      <dgm:prSet/>
      <dgm:spPr/>
      <dgm:t>
        <a:bodyPr/>
        <a:lstStyle/>
        <a:p>
          <a:endParaRPr lang="fr-FR"/>
        </a:p>
      </dgm:t>
    </dgm:pt>
    <dgm:pt modelId="{6B4B363B-6594-4B9C-A32E-44131A980BF4}" type="sibTrans" cxnId="{FA18D075-4502-4518-834C-49BAF0A06CDA}">
      <dgm:prSet/>
      <dgm:spPr/>
      <dgm:t>
        <a:bodyPr/>
        <a:lstStyle/>
        <a:p>
          <a:endParaRPr lang="fr-FR"/>
        </a:p>
      </dgm:t>
    </dgm:pt>
    <dgm:pt modelId="{354ADB4C-338F-4854-A4D6-9C1D0C1DF8B2}" type="pres">
      <dgm:prSet presAssocID="{B5624615-722E-420A-A83D-B2DE781578C6}" presName="linearFlow" presStyleCnt="0">
        <dgm:presLayoutVars>
          <dgm:dir/>
          <dgm:animLvl val="lvl"/>
          <dgm:resizeHandles val="exact"/>
        </dgm:presLayoutVars>
      </dgm:prSet>
      <dgm:spPr/>
      <dgm:t>
        <a:bodyPr/>
        <a:lstStyle/>
        <a:p>
          <a:endParaRPr lang="fr-FR"/>
        </a:p>
      </dgm:t>
    </dgm:pt>
    <dgm:pt modelId="{3813230E-BDF5-4DCB-B77E-CCB423103224}" type="pres">
      <dgm:prSet presAssocID="{20DFDF4D-ECE9-41AA-BE20-9CA7C352DDF7}" presName="composite" presStyleCnt="0"/>
      <dgm:spPr/>
    </dgm:pt>
    <dgm:pt modelId="{A39BAF51-B90C-46A8-8E03-E6B81AB9C48E}" type="pres">
      <dgm:prSet presAssocID="{20DFDF4D-ECE9-41AA-BE20-9CA7C352DDF7}" presName="parentText" presStyleLbl="alignNode1" presStyleIdx="0" presStyleCnt="2">
        <dgm:presLayoutVars>
          <dgm:chMax val="1"/>
          <dgm:bulletEnabled val="1"/>
        </dgm:presLayoutVars>
      </dgm:prSet>
      <dgm:spPr/>
      <dgm:t>
        <a:bodyPr/>
        <a:lstStyle/>
        <a:p>
          <a:endParaRPr lang="fr-FR"/>
        </a:p>
      </dgm:t>
    </dgm:pt>
    <dgm:pt modelId="{AF912DE7-70E5-4824-9F04-387091A7DA6D}" type="pres">
      <dgm:prSet presAssocID="{20DFDF4D-ECE9-41AA-BE20-9CA7C352DDF7}" presName="descendantText" presStyleLbl="alignAcc1" presStyleIdx="0" presStyleCnt="2" custLinFactNeighborX="136" custLinFactNeighborY="-237">
        <dgm:presLayoutVars>
          <dgm:bulletEnabled val="1"/>
        </dgm:presLayoutVars>
      </dgm:prSet>
      <dgm:spPr/>
      <dgm:t>
        <a:bodyPr/>
        <a:lstStyle/>
        <a:p>
          <a:endParaRPr lang="fr-FR"/>
        </a:p>
      </dgm:t>
    </dgm:pt>
    <dgm:pt modelId="{2C05437D-2409-4A1D-82F9-C4F6F9C35774}" type="pres">
      <dgm:prSet presAssocID="{9FD662E0-2F68-4E14-87D4-633775B11D9A}" presName="sp" presStyleCnt="0"/>
      <dgm:spPr/>
    </dgm:pt>
    <dgm:pt modelId="{93DC602F-F2C5-4FF0-BE82-FE12DD2EF201}" type="pres">
      <dgm:prSet presAssocID="{F76638BF-B950-46E0-9759-D3E0DCBB214A}" presName="composite" presStyleCnt="0"/>
      <dgm:spPr/>
    </dgm:pt>
    <dgm:pt modelId="{25491E75-CD3A-4A74-A5DB-8168AE3DC1C4}" type="pres">
      <dgm:prSet presAssocID="{F76638BF-B950-46E0-9759-D3E0DCBB214A}" presName="parentText" presStyleLbl="alignNode1" presStyleIdx="1" presStyleCnt="2">
        <dgm:presLayoutVars>
          <dgm:chMax val="1"/>
          <dgm:bulletEnabled val="1"/>
        </dgm:presLayoutVars>
      </dgm:prSet>
      <dgm:spPr/>
      <dgm:t>
        <a:bodyPr/>
        <a:lstStyle/>
        <a:p>
          <a:endParaRPr lang="fr-FR"/>
        </a:p>
      </dgm:t>
    </dgm:pt>
    <dgm:pt modelId="{75C239E2-6505-4AD0-9599-B0434E2B9566}" type="pres">
      <dgm:prSet presAssocID="{F76638BF-B950-46E0-9759-D3E0DCBB214A}" presName="descendantText" presStyleLbl="alignAcc1" presStyleIdx="1" presStyleCnt="2" custLinFactNeighborX="364" custLinFactNeighborY="6619">
        <dgm:presLayoutVars>
          <dgm:bulletEnabled val="1"/>
        </dgm:presLayoutVars>
      </dgm:prSet>
      <dgm:spPr/>
      <dgm:t>
        <a:bodyPr/>
        <a:lstStyle/>
        <a:p>
          <a:endParaRPr lang="fr-FR"/>
        </a:p>
      </dgm:t>
    </dgm:pt>
  </dgm:ptLst>
  <dgm:cxnLst>
    <dgm:cxn modelId="{FD4EF3B5-B760-4500-94EE-8A5414FE0034}" srcId="{F76638BF-B950-46E0-9759-D3E0DCBB214A}" destId="{29AE2F74-B07F-4067-9728-5DFECF4F841F}" srcOrd="2" destOrd="0" parTransId="{45909109-36B8-4BA8-8212-B60A1CB76C04}" sibTransId="{469D44A0-F822-47CA-9E89-BA08E51AA00A}"/>
    <dgm:cxn modelId="{AB18E165-B587-4A3A-8FD6-6563DC20A66D}" type="presOf" srcId="{20DFDF4D-ECE9-41AA-BE20-9CA7C352DDF7}" destId="{A39BAF51-B90C-46A8-8E03-E6B81AB9C48E}" srcOrd="0" destOrd="0" presId="urn:microsoft.com/office/officeart/2005/8/layout/chevron2"/>
    <dgm:cxn modelId="{DA1549BB-AB21-4967-8913-231AAA5EB2A7}" type="presOf" srcId="{B5624615-722E-420A-A83D-B2DE781578C6}" destId="{354ADB4C-338F-4854-A4D6-9C1D0C1DF8B2}" srcOrd="0" destOrd="0" presId="urn:microsoft.com/office/officeart/2005/8/layout/chevron2"/>
    <dgm:cxn modelId="{2EC97093-26EE-4EDB-AA31-807BC046551C}" srcId="{B5624615-722E-420A-A83D-B2DE781578C6}" destId="{F76638BF-B950-46E0-9759-D3E0DCBB214A}" srcOrd="1" destOrd="0" parTransId="{212FF216-6AB3-406C-A0AB-96AA193F0B3D}" sibTransId="{D440C154-C8CE-47BF-98A7-DD41387BEE83}"/>
    <dgm:cxn modelId="{8BD653DF-F50C-4FB3-8EBC-07270C5709C8}" srcId="{20DFDF4D-ECE9-41AA-BE20-9CA7C352DDF7}" destId="{E09E7D09-1D3A-4688-9346-46A397F065D5}" srcOrd="1" destOrd="0" parTransId="{0A177745-39C3-4D79-B636-BECA664B5C95}" sibTransId="{2C52D314-2C9F-4B76-87D3-8CC6121581E9}"/>
    <dgm:cxn modelId="{59BFF3EC-06A4-4768-93A5-3F95B7D96715}" type="presOf" srcId="{29AE2F74-B07F-4067-9728-5DFECF4F841F}" destId="{75C239E2-6505-4AD0-9599-B0434E2B9566}" srcOrd="0" destOrd="2" presId="urn:microsoft.com/office/officeart/2005/8/layout/chevron2"/>
    <dgm:cxn modelId="{0CCFCB55-7816-46BA-8690-213B2C74BB06}" type="presOf" srcId="{2BA36243-6C12-4A8D-89B1-17FE7475BD0F}" destId="{75C239E2-6505-4AD0-9599-B0434E2B9566}" srcOrd="0" destOrd="1" presId="urn:microsoft.com/office/officeart/2005/8/layout/chevron2"/>
    <dgm:cxn modelId="{A869677F-376D-431D-B1D6-2C0989E0998A}" type="presOf" srcId="{392862D5-C8BE-4D31-97D3-DE531ADFDD35}" destId="{75C239E2-6505-4AD0-9599-B0434E2B9566}" srcOrd="0" destOrd="0" presId="urn:microsoft.com/office/officeart/2005/8/layout/chevron2"/>
    <dgm:cxn modelId="{30E99DB8-A9E8-4A91-87BE-546B7930A95D}" srcId="{F76638BF-B950-46E0-9759-D3E0DCBB214A}" destId="{392862D5-C8BE-4D31-97D3-DE531ADFDD35}" srcOrd="0" destOrd="0" parTransId="{8B8CFE79-93DC-4885-8070-D48EED95B4AC}" sibTransId="{7BD12753-ECCF-4FA8-8229-BF5ED9B0E8A7}"/>
    <dgm:cxn modelId="{FA18D075-4502-4518-834C-49BAF0A06CDA}" srcId="{F76638BF-B950-46E0-9759-D3E0DCBB214A}" destId="{2BA36243-6C12-4A8D-89B1-17FE7475BD0F}" srcOrd="1" destOrd="0" parTransId="{9E313724-2C87-40BD-B803-6DA309A8DA7B}" sibTransId="{6B4B363B-6594-4B9C-A32E-44131A980BF4}"/>
    <dgm:cxn modelId="{22016345-0BD1-4DEE-9268-4CA5AF9C4800}" srcId="{20DFDF4D-ECE9-41AA-BE20-9CA7C352DDF7}" destId="{CF7EE502-630C-440C-9929-529791FC31D8}" srcOrd="0" destOrd="0" parTransId="{CF207248-00C5-4027-8128-713B14900D2E}" sibTransId="{BD1165DB-A31B-4D2F-9118-BEB88BFCF286}"/>
    <dgm:cxn modelId="{29C046A3-07FD-47C8-9FDA-6CB91FF34B56}" type="presOf" srcId="{CF7EE502-630C-440C-9929-529791FC31D8}" destId="{AF912DE7-70E5-4824-9F04-387091A7DA6D}" srcOrd="0" destOrd="0" presId="urn:microsoft.com/office/officeart/2005/8/layout/chevron2"/>
    <dgm:cxn modelId="{D51FAF4A-ED47-4F52-87FC-341E3522D675}" type="presOf" srcId="{F76638BF-B950-46E0-9759-D3E0DCBB214A}" destId="{25491E75-CD3A-4A74-A5DB-8168AE3DC1C4}" srcOrd="0" destOrd="0" presId="urn:microsoft.com/office/officeart/2005/8/layout/chevron2"/>
    <dgm:cxn modelId="{D2BBE182-2043-40C6-8C35-054E6314FAC8}" srcId="{B5624615-722E-420A-A83D-B2DE781578C6}" destId="{20DFDF4D-ECE9-41AA-BE20-9CA7C352DDF7}" srcOrd="0" destOrd="0" parTransId="{5E057F5B-37FD-441D-AA81-6BDCF681E293}" sibTransId="{9FD662E0-2F68-4E14-87D4-633775B11D9A}"/>
    <dgm:cxn modelId="{E49BA093-1B7F-48F4-90B8-8700ACA0C5B9}" type="presOf" srcId="{E09E7D09-1D3A-4688-9346-46A397F065D5}" destId="{AF912DE7-70E5-4824-9F04-387091A7DA6D}" srcOrd="0" destOrd="1" presId="urn:microsoft.com/office/officeart/2005/8/layout/chevron2"/>
    <dgm:cxn modelId="{D128A785-CC7C-42DD-ABDF-6D6533CB558F}" type="presParOf" srcId="{354ADB4C-338F-4854-A4D6-9C1D0C1DF8B2}" destId="{3813230E-BDF5-4DCB-B77E-CCB423103224}" srcOrd="0" destOrd="0" presId="urn:microsoft.com/office/officeart/2005/8/layout/chevron2"/>
    <dgm:cxn modelId="{AB1616FE-595B-49A9-8C76-2B58C126F109}" type="presParOf" srcId="{3813230E-BDF5-4DCB-B77E-CCB423103224}" destId="{A39BAF51-B90C-46A8-8E03-E6B81AB9C48E}" srcOrd="0" destOrd="0" presId="urn:microsoft.com/office/officeart/2005/8/layout/chevron2"/>
    <dgm:cxn modelId="{BD3DB4AB-DD39-4C52-9C62-00D0DA0FDD64}" type="presParOf" srcId="{3813230E-BDF5-4DCB-B77E-CCB423103224}" destId="{AF912DE7-70E5-4824-9F04-387091A7DA6D}" srcOrd="1" destOrd="0" presId="urn:microsoft.com/office/officeart/2005/8/layout/chevron2"/>
    <dgm:cxn modelId="{52ED1C44-679B-4426-82AC-AB20A99B832B}" type="presParOf" srcId="{354ADB4C-338F-4854-A4D6-9C1D0C1DF8B2}" destId="{2C05437D-2409-4A1D-82F9-C4F6F9C35774}" srcOrd="1" destOrd="0" presId="urn:microsoft.com/office/officeart/2005/8/layout/chevron2"/>
    <dgm:cxn modelId="{7D3EA35D-8B16-48D6-84BB-6C4F1533585E}" type="presParOf" srcId="{354ADB4C-338F-4854-A4D6-9C1D0C1DF8B2}" destId="{93DC602F-F2C5-4FF0-BE82-FE12DD2EF201}" srcOrd="2" destOrd="0" presId="urn:microsoft.com/office/officeart/2005/8/layout/chevron2"/>
    <dgm:cxn modelId="{537F0CA8-5917-453E-B0DC-ABD4BCEA39CB}" type="presParOf" srcId="{93DC602F-F2C5-4FF0-BE82-FE12DD2EF201}" destId="{25491E75-CD3A-4A74-A5DB-8168AE3DC1C4}" srcOrd="0" destOrd="0" presId="urn:microsoft.com/office/officeart/2005/8/layout/chevron2"/>
    <dgm:cxn modelId="{D53ADFDC-9284-4748-A5A5-ECC4FEC678A0}" type="presParOf" srcId="{93DC602F-F2C5-4FF0-BE82-FE12DD2EF201}" destId="{75C239E2-6505-4AD0-9599-B0434E2B95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BAF51-B90C-46A8-8E03-E6B81AB9C48E}">
      <dsp:nvSpPr>
        <dsp:cNvPr id="0" name=""/>
        <dsp:cNvSpPr/>
      </dsp:nvSpPr>
      <dsp:spPr>
        <a:xfrm rot="5400000">
          <a:off x="-172272" y="243724"/>
          <a:ext cx="1148483" cy="8039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Phase 1</a:t>
          </a:r>
        </a:p>
      </dsp:txBody>
      <dsp:txXfrm rot="-5400000">
        <a:off x="1" y="473420"/>
        <a:ext cx="803938" cy="344545"/>
      </dsp:txXfrm>
    </dsp:sp>
    <dsp:sp modelId="{AF912DE7-70E5-4824-9F04-387091A7DA6D}">
      <dsp:nvSpPr>
        <dsp:cNvPr id="0" name=""/>
        <dsp:cNvSpPr/>
      </dsp:nvSpPr>
      <dsp:spPr>
        <a:xfrm rot="5400000">
          <a:off x="5354479" y="-4547465"/>
          <a:ext cx="883268" cy="998435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chemeClr val="accent1">
                  <a:lumMod val="75000"/>
                </a:schemeClr>
              </a:solidFill>
              <a:effectLst>
                <a:outerShdw blurRad="38100" dist="38100" dir="2700000" algn="tl">
                  <a:srgbClr val="000000">
                    <a:alpha val="43137"/>
                  </a:srgbClr>
                </a:outerShdw>
              </a:effectLst>
            </a:rPr>
            <a:t>Phase d’appropriation du problème </a:t>
          </a:r>
          <a:r>
            <a:rPr lang="fr-FR" sz="1800" kern="1200" dirty="0"/>
            <a:t>: </a:t>
          </a:r>
          <a:r>
            <a:rPr lang="fr-FR" sz="1000" kern="1200" dirty="0"/>
            <a:t>Se faire le film dans la </a:t>
          </a:r>
          <a:r>
            <a:rPr lang="fr-FR" sz="1000" kern="1200" dirty="0" smtClean="0"/>
            <a:t>tête pour comprendre l’énoncé et  résoudre le problème, trouver ce que l’on sait, trouver ce que l’on cherche, reformuler </a:t>
          </a:r>
          <a:r>
            <a:rPr lang="fr-FR" sz="1000" kern="1200" dirty="0"/>
            <a:t>le but de la </a:t>
          </a:r>
          <a:r>
            <a:rPr lang="fr-FR" sz="1000" kern="1200" dirty="0" smtClean="0"/>
            <a:t>recherche, trouver quels sont les éléments de l’énoncé qui vont permettre de résoudre le problème, …..</a:t>
          </a:r>
          <a:endParaRPr lang="fr-FR" sz="1000" kern="1200" dirty="0"/>
        </a:p>
        <a:p>
          <a:pPr marL="57150" lvl="1" indent="-57150" algn="l" defTabSz="444500">
            <a:lnSpc>
              <a:spcPct val="90000"/>
            </a:lnSpc>
            <a:spcBef>
              <a:spcPct val="0"/>
            </a:spcBef>
            <a:spcAft>
              <a:spcPct val="15000"/>
            </a:spcAft>
            <a:buChar char="••"/>
          </a:pPr>
          <a:r>
            <a:rPr lang="fr-FR" sz="1000" kern="1200" dirty="0" smtClean="0"/>
            <a:t>L’enseignant doit expliciter les objectifs mathématiques et les compétences sollicitées (chercher, représenter, modéliser, calculer, communiquer) attendues. Il faut clairement les distinguer des informations organisationnelles  et des modalités de travail. </a:t>
          </a:r>
          <a:endParaRPr lang="fr-FR" sz="1000" kern="1200" dirty="0"/>
        </a:p>
        <a:p>
          <a:pPr marL="114300" lvl="1" indent="-114300" algn="l" defTabSz="533400">
            <a:lnSpc>
              <a:spcPct val="90000"/>
            </a:lnSpc>
            <a:spcBef>
              <a:spcPct val="0"/>
            </a:spcBef>
            <a:spcAft>
              <a:spcPct val="15000"/>
            </a:spcAft>
            <a:buChar char="••"/>
          </a:pPr>
          <a:endParaRPr lang="fr-FR" sz="1200" kern="1200" dirty="0"/>
        </a:p>
      </dsp:txBody>
      <dsp:txXfrm rot="-5400000">
        <a:off x="803938" y="46194"/>
        <a:ext cx="9941232" cy="797032"/>
      </dsp:txXfrm>
    </dsp:sp>
    <dsp:sp modelId="{1D42C40D-1182-4EA7-97B8-32968A54AF09}">
      <dsp:nvSpPr>
        <dsp:cNvPr id="0" name=""/>
        <dsp:cNvSpPr/>
      </dsp:nvSpPr>
      <dsp:spPr>
        <a:xfrm rot="5400000">
          <a:off x="-172272" y="1375378"/>
          <a:ext cx="1148483" cy="8039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Phase 2</a:t>
          </a:r>
        </a:p>
      </dsp:txBody>
      <dsp:txXfrm rot="-5400000">
        <a:off x="1" y="1605074"/>
        <a:ext cx="803938" cy="344545"/>
      </dsp:txXfrm>
    </dsp:sp>
    <dsp:sp modelId="{8F2DEA7D-FA09-4612-99C7-26476D8F6459}">
      <dsp:nvSpPr>
        <dsp:cNvPr id="0" name=""/>
        <dsp:cNvSpPr/>
      </dsp:nvSpPr>
      <dsp:spPr>
        <a:xfrm rot="5400000">
          <a:off x="5332681" y="-3415811"/>
          <a:ext cx="926864" cy="998435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chemeClr val="accent1">
                  <a:lumMod val="75000"/>
                </a:schemeClr>
              </a:solidFill>
              <a:effectLst>
                <a:outerShdw blurRad="38100" dist="38100" dir="2700000" algn="tl">
                  <a:srgbClr val="000000">
                    <a:alpha val="43137"/>
                  </a:srgbClr>
                </a:outerShdw>
              </a:effectLst>
            </a:rPr>
            <a:t>Phase de recherche </a:t>
          </a:r>
          <a:r>
            <a:rPr lang="fr-FR" sz="1000" kern="1200" dirty="0"/>
            <a:t>(individuelle suivie éventuellement par un travail de groupe ou binôme) </a:t>
          </a:r>
        </a:p>
        <a:p>
          <a:pPr marL="57150" lvl="1" indent="-57150" algn="l" defTabSz="444500">
            <a:lnSpc>
              <a:spcPct val="90000"/>
            </a:lnSpc>
            <a:spcBef>
              <a:spcPct val="0"/>
            </a:spcBef>
            <a:spcAft>
              <a:spcPct val="15000"/>
            </a:spcAft>
            <a:buChar char="••"/>
          </a:pPr>
          <a:r>
            <a:rPr lang="fr-FR" sz="1000" kern="1200" dirty="0"/>
            <a:t>Elaboration d’une trace individuelle (dessin, schéma, calcul) ou de </a:t>
          </a:r>
          <a:r>
            <a:rPr lang="fr-FR" sz="1000" kern="1200" dirty="0" smtClean="0"/>
            <a:t>groupe  dans le but d’ expliquer comment on a trouvé . </a:t>
          </a:r>
          <a:endParaRPr lang="fr-FR" sz="1000" kern="1200" dirty="0"/>
        </a:p>
        <a:p>
          <a:pPr marL="57150" lvl="1" indent="-57150" algn="l" defTabSz="444500">
            <a:lnSpc>
              <a:spcPct val="90000"/>
            </a:lnSpc>
            <a:spcBef>
              <a:spcPct val="0"/>
            </a:spcBef>
            <a:spcAft>
              <a:spcPct val="15000"/>
            </a:spcAft>
            <a:buChar char="••"/>
          </a:pPr>
          <a:r>
            <a:rPr lang="fr-FR" sz="1000" u="sng" kern="1200" dirty="0"/>
            <a:t>Rôle de l’enseignant</a:t>
          </a:r>
          <a:r>
            <a:rPr lang="fr-FR" sz="1000" kern="1200" dirty="0"/>
            <a:t>: circuler pour repérer les procédures, questionner et/ou relancer les </a:t>
          </a:r>
          <a:r>
            <a:rPr lang="fr-FR" sz="1000" kern="1200" dirty="0" smtClean="0"/>
            <a:t>élèves.</a:t>
          </a:r>
          <a:endParaRPr lang="fr-FR" sz="1000" kern="1200" dirty="0"/>
        </a:p>
      </dsp:txBody>
      <dsp:txXfrm rot="-5400000">
        <a:off x="803938" y="1158178"/>
        <a:ext cx="9939104" cy="836372"/>
      </dsp:txXfrm>
    </dsp:sp>
    <dsp:sp modelId="{A2C20243-BED4-49D7-9E41-08EC394F8B25}">
      <dsp:nvSpPr>
        <dsp:cNvPr id="0" name=""/>
        <dsp:cNvSpPr/>
      </dsp:nvSpPr>
      <dsp:spPr>
        <a:xfrm rot="5400000">
          <a:off x="-172272" y="2618643"/>
          <a:ext cx="1148483" cy="8039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Phase 3</a:t>
          </a:r>
        </a:p>
      </dsp:txBody>
      <dsp:txXfrm rot="-5400000">
        <a:off x="1" y="2848339"/>
        <a:ext cx="803938" cy="344545"/>
      </dsp:txXfrm>
    </dsp:sp>
    <dsp:sp modelId="{E5D53CE7-B747-4E63-A327-243F6A98CB02}">
      <dsp:nvSpPr>
        <dsp:cNvPr id="0" name=""/>
        <dsp:cNvSpPr/>
      </dsp:nvSpPr>
      <dsp:spPr>
        <a:xfrm rot="5400000">
          <a:off x="5208190" y="-2043758"/>
          <a:ext cx="1150087" cy="998435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0" kern="1200" dirty="0">
              <a:solidFill>
                <a:schemeClr val="accent1">
                  <a:lumMod val="75000"/>
                </a:schemeClr>
              </a:solidFill>
              <a:effectLst>
                <a:outerShdw blurRad="38100" dist="38100" dir="2700000" algn="tl">
                  <a:srgbClr val="000000">
                    <a:alpha val="43137"/>
                  </a:srgbClr>
                </a:outerShdw>
              </a:effectLst>
            </a:rPr>
            <a:t>Phase de mise en commun </a:t>
          </a:r>
          <a:r>
            <a:rPr lang="fr-FR" sz="1800" kern="1200" dirty="0"/>
            <a:t>: </a:t>
          </a:r>
          <a:r>
            <a:rPr lang="fr-FR" sz="1000" kern="1200" dirty="0"/>
            <a:t>verbaliser les procédures , débattre, valider ou </a:t>
          </a:r>
          <a:r>
            <a:rPr lang="fr-FR" sz="1000" kern="1200" dirty="0" smtClean="0"/>
            <a:t>invalider, expliciter les liens entre les représentations et les modèles mathématiques.</a:t>
          </a:r>
          <a:endParaRPr lang="fr-FR" sz="1000" kern="1200" dirty="0"/>
        </a:p>
        <a:p>
          <a:pPr marL="57150" lvl="1" indent="-57150" algn="l" defTabSz="444500">
            <a:lnSpc>
              <a:spcPct val="90000"/>
            </a:lnSpc>
            <a:spcBef>
              <a:spcPct val="0"/>
            </a:spcBef>
            <a:spcAft>
              <a:spcPct val="15000"/>
            </a:spcAft>
            <a:buChar char="••"/>
          </a:pPr>
          <a:r>
            <a:rPr lang="fr-FR" sz="1000" u="sng" kern="1200" dirty="0"/>
            <a:t>Rôle de l’enseignant </a:t>
          </a:r>
          <a:r>
            <a:rPr lang="fr-FR" sz="1000" kern="1200" dirty="0"/>
            <a:t>:  repérer les procédures, les classer pour les organiser afin de ne pas passer en revue toutes les affiches ni de faire intervenir tous les groupes les uns derrière les autres. Cela suppose d’avoir anticipé les procédures possibles et d’avoir pensé à l’organisation de la mise en commun</a:t>
          </a:r>
          <a:r>
            <a:rPr lang="fr-FR" sz="1000" kern="1200" dirty="0" smtClean="0"/>
            <a:t>. Questionner les représentations proposées (limites du dessin, utilisation d’une iconographie  qui ne soit pas chronophage, compréhension de la représentation dans le cadre de la communication aux autres, etc…)</a:t>
          </a:r>
          <a:endParaRPr lang="fr-FR" sz="1000" kern="1200" dirty="0"/>
        </a:p>
      </dsp:txBody>
      <dsp:txXfrm rot="-5400000">
        <a:off x="791059" y="2429516"/>
        <a:ext cx="9928207" cy="1037801"/>
      </dsp:txXfrm>
    </dsp:sp>
    <dsp:sp modelId="{25491E75-CD3A-4A74-A5DB-8168AE3DC1C4}">
      <dsp:nvSpPr>
        <dsp:cNvPr id="0" name=""/>
        <dsp:cNvSpPr/>
      </dsp:nvSpPr>
      <dsp:spPr>
        <a:xfrm rot="5400000">
          <a:off x="-172272" y="3728670"/>
          <a:ext cx="1148483" cy="8039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Phase 4</a:t>
          </a:r>
        </a:p>
      </dsp:txBody>
      <dsp:txXfrm rot="-5400000">
        <a:off x="1" y="3958366"/>
        <a:ext cx="803938" cy="344545"/>
      </dsp:txXfrm>
    </dsp:sp>
    <dsp:sp modelId="{75C239E2-6505-4AD0-9599-B0434E2B9566}">
      <dsp:nvSpPr>
        <dsp:cNvPr id="0" name=""/>
        <dsp:cNvSpPr/>
      </dsp:nvSpPr>
      <dsp:spPr>
        <a:xfrm rot="5400000">
          <a:off x="5354307" y="-861639"/>
          <a:ext cx="883611" cy="998435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chemeClr val="accent1">
                  <a:lumMod val="75000"/>
                </a:schemeClr>
              </a:solidFill>
              <a:effectLst>
                <a:outerShdw blurRad="38100" dist="38100" dir="2700000" algn="tl">
                  <a:srgbClr val="000000">
                    <a:alpha val="43137"/>
                  </a:srgbClr>
                </a:outerShdw>
              </a:effectLst>
            </a:rPr>
            <a:t>Phase de structuration et institutionnalisation </a:t>
          </a:r>
          <a:r>
            <a:rPr lang="fr-FR" sz="1800" kern="1200" dirty="0"/>
            <a:t>: </a:t>
          </a:r>
          <a:r>
            <a:rPr lang="fr-FR" sz="1000" kern="1200" dirty="0"/>
            <a:t>rappeler les procédures validées et hiérarchisées, dégager ce qui a été appris, expliciter un schéma-type et l’écriture </a:t>
          </a:r>
          <a:r>
            <a:rPr lang="fr-FR" sz="1000" kern="1200" dirty="0" smtClean="0"/>
            <a:t>mathématique  </a:t>
          </a:r>
          <a:r>
            <a:rPr lang="fr-FR" sz="1000" kern="1200" dirty="0"/>
            <a:t>sur une affiche collective</a:t>
          </a:r>
          <a:r>
            <a:rPr lang="fr-FR" sz="1000" kern="1200" dirty="0" smtClean="0"/>
            <a:t>. Faire prendre  conscience aux élèves  de la différence entre représenter et modéliser (mathématiser : utiliser les maths pour résoudre). Cette phase doit permettre aux élèves de comprendre les modèles mathématiques sous jacents. </a:t>
          </a:r>
          <a:endParaRPr lang="fr-FR" sz="1000" kern="1200" dirty="0"/>
        </a:p>
      </dsp:txBody>
      <dsp:txXfrm rot="-5400000">
        <a:off x="803938" y="3731864"/>
        <a:ext cx="9941216" cy="797343"/>
      </dsp:txXfrm>
    </dsp:sp>
    <dsp:sp modelId="{505D6F12-815D-4333-BB27-E129A3C109CF}">
      <dsp:nvSpPr>
        <dsp:cNvPr id="0" name=""/>
        <dsp:cNvSpPr/>
      </dsp:nvSpPr>
      <dsp:spPr>
        <a:xfrm rot="5400000">
          <a:off x="-172272" y="4770149"/>
          <a:ext cx="1148483" cy="80393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Phase 5</a:t>
          </a:r>
        </a:p>
      </dsp:txBody>
      <dsp:txXfrm rot="-5400000">
        <a:off x="1" y="4999845"/>
        <a:ext cx="803938" cy="344545"/>
      </dsp:txXfrm>
    </dsp:sp>
    <dsp:sp modelId="{D7CB9ABC-6212-4EA8-A9BE-DB76C87BBEC1}">
      <dsp:nvSpPr>
        <dsp:cNvPr id="0" name=""/>
        <dsp:cNvSpPr/>
      </dsp:nvSpPr>
      <dsp:spPr>
        <a:xfrm rot="5400000">
          <a:off x="5536509" y="207414"/>
          <a:ext cx="519208" cy="998435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chemeClr val="accent1">
                  <a:lumMod val="75000"/>
                </a:schemeClr>
              </a:solidFill>
              <a:effectLst>
                <a:outerShdw blurRad="38100" dist="38100" dir="2700000" algn="tl">
                  <a:srgbClr val="000000">
                    <a:alpha val="43137"/>
                  </a:srgbClr>
                </a:outerShdw>
              </a:effectLst>
            </a:rPr>
            <a:t>Phase d’entraînement </a:t>
          </a:r>
          <a:r>
            <a:rPr lang="fr-FR" sz="1000" kern="1200" dirty="0"/>
            <a:t>individuel (le jour même)  </a:t>
          </a:r>
        </a:p>
        <a:p>
          <a:pPr marL="57150" lvl="1" indent="-57150" algn="l" defTabSz="444500">
            <a:lnSpc>
              <a:spcPct val="90000"/>
            </a:lnSpc>
            <a:spcBef>
              <a:spcPct val="0"/>
            </a:spcBef>
            <a:spcAft>
              <a:spcPct val="15000"/>
            </a:spcAft>
            <a:buChar char="••"/>
          </a:pPr>
          <a:r>
            <a:rPr lang="fr-FR" sz="1000" u="sng" kern="1200" dirty="0"/>
            <a:t>Rôle de l’enseignant</a:t>
          </a:r>
          <a:r>
            <a:rPr lang="fr-FR" sz="1000" kern="1200" dirty="0"/>
            <a:t>: repérer les élèves autonomes dans la résolution et ceux qui ont besoin d’être accompagnés par le maître lors de la séance </a:t>
          </a:r>
          <a:r>
            <a:rPr lang="fr-FR" sz="1000" kern="1200" dirty="0" smtClean="0"/>
            <a:t>suivante.  </a:t>
          </a:r>
          <a:endParaRPr lang="fr-FR" sz="1000" kern="1200" dirty="0"/>
        </a:p>
      </dsp:txBody>
      <dsp:txXfrm rot="-5400000">
        <a:off x="803938" y="4965331"/>
        <a:ext cx="9959004" cy="4685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BAF51-B90C-46A8-8E03-E6B81AB9C48E}">
      <dsp:nvSpPr>
        <dsp:cNvPr id="0" name=""/>
        <dsp:cNvSpPr/>
      </dsp:nvSpPr>
      <dsp:spPr>
        <a:xfrm rot="5400000">
          <a:off x="-228533" y="231071"/>
          <a:ext cx="1523553" cy="106648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Phase 1</a:t>
          </a:r>
        </a:p>
      </dsp:txBody>
      <dsp:txXfrm rot="-5400000">
        <a:off x="1" y="535782"/>
        <a:ext cx="1066487" cy="457066"/>
      </dsp:txXfrm>
    </dsp:sp>
    <dsp:sp modelId="{AF912DE7-70E5-4824-9F04-387091A7DA6D}">
      <dsp:nvSpPr>
        <dsp:cNvPr id="0" name=""/>
        <dsp:cNvSpPr/>
      </dsp:nvSpPr>
      <dsp:spPr>
        <a:xfrm rot="5400000">
          <a:off x="5009783" y="-3940757"/>
          <a:ext cx="990309" cy="88769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a:solidFill>
                <a:schemeClr val="accent1">
                  <a:lumMod val="75000"/>
                </a:schemeClr>
              </a:solidFill>
              <a:effectLst>
                <a:outerShdw blurRad="38100" dist="38100" dir="2700000" algn="tl">
                  <a:srgbClr val="000000">
                    <a:alpha val="43137"/>
                  </a:srgbClr>
                </a:outerShdw>
              </a:effectLst>
            </a:rPr>
            <a:t>Phase d’appropriation du problème </a:t>
          </a:r>
          <a:r>
            <a:rPr lang="fr-FR" sz="2400" kern="1200" dirty="0"/>
            <a:t>: Se faire le film dans la tête, reformuler le but de la recherche</a:t>
          </a:r>
        </a:p>
      </dsp:txBody>
      <dsp:txXfrm rot="-5400000">
        <a:off x="1066488" y="50881"/>
        <a:ext cx="8828558" cy="893623"/>
      </dsp:txXfrm>
    </dsp:sp>
    <dsp:sp modelId="{1D42C40D-1182-4EA7-97B8-32968A54AF09}">
      <dsp:nvSpPr>
        <dsp:cNvPr id="0" name=""/>
        <dsp:cNvSpPr/>
      </dsp:nvSpPr>
      <dsp:spPr>
        <a:xfrm rot="5400000">
          <a:off x="-228533" y="1783150"/>
          <a:ext cx="1523553" cy="106648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Phase 2</a:t>
          </a:r>
        </a:p>
      </dsp:txBody>
      <dsp:txXfrm rot="-5400000">
        <a:off x="1" y="2087861"/>
        <a:ext cx="1066487" cy="457066"/>
      </dsp:txXfrm>
    </dsp:sp>
    <dsp:sp modelId="{8F2DEA7D-FA09-4612-99C7-26476D8F6459}">
      <dsp:nvSpPr>
        <dsp:cNvPr id="0" name=""/>
        <dsp:cNvSpPr/>
      </dsp:nvSpPr>
      <dsp:spPr>
        <a:xfrm rot="5400000">
          <a:off x="4743776" y="-2375348"/>
          <a:ext cx="1416687" cy="8876901"/>
        </a:xfrm>
        <a:prstGeom prst="round2Same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277368" tIns="24765" rIns="24765" bIns="24765" numCol="1" spcCol="1270" anchor="ctr" anchorCtr="0">
          <a:noAutofit/>
        </a:bodyPr>
        <a:lstStyle/>
        <a:p>
          <a:pPr marL="285750" lvl="1" indent="-285750" algn="l" defTabSz="1733550">
            <a:lnSpc>
              <a:spcPct val="90000"/>
            </a:lnSpc>
            <a:spcBef>
              <a:spcPct val="0"/>
            </a:spcBef>
            <a:spcAft>
              <a:spcPct val="15000"/>
            </a:spcAft>
            <a:buChar char="••"/>
          </a:pPr>
          <a:endParaRPr lang="fr-FR" sz="3900" kern="1200" dirty="0"/>
        </a:p>
        <a:p>
          <a:pPr marL="285750" lvl="1" indent="-285750" algn="l" defTabSz="1733550">
            <a:lnSpc>
              <a:spcPct val="90000"/>
            </a:lnSpc>
            <a:spcBef>
              <a:spcPct val="0"/>
            </a:spcBef>
            <a:spcAft>
              <a:spcPct val="15000"/>
            </a:spcAft>
            <a:buChar char="••"/>
          </a:pPr>
          <a:endParaRPr lang="fr-FR" sz="3900" kern="1200" dirty="0"/>
        </a:p>
      </dsp:txBody>
      <dsp:txXfrm rot="-5400000">
        <a:off x="1013670" y="1423915"/>
        <a:ext cx="8807744" cy="1278373"/>
      </dsp:txXfrm>
    </dsp:sp>
    <dsp:sp modelId="{25491E75-CD3A-4A74-A5DB-8168AE3DC1C4}">
      <dsp:nvSpPr>
        <dsp:cNvPr id="0" name=""/>
        <dsp:cNvSpPr/>
      </dsp:nvSpPr>
      <dsp:spPr>
        <a:xfrm rot="5400000">
          <a:off x="-228533" y="3122041"/>
          <a:ext cx="1523553" cy="106648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Phase 3</a:t>
          </a:r>
        </a:p>
      </dsp:txBody>
      <dsp:txXfrm rot="-5400000">
        <a:off x="1" y="3426752"/>
        <a:ext cx="1066487" cy="457066"/>
      </dsp:txXfrm>
    </dsp:sp>
    <dsp:sp modelId="{75C239E2-6505-4AD0-9599-B0434E2B9566}">
      <dsp:nvSpPr>
        <dsp:cNvPr id="0" name=""/>
        <dsp:cNvSpPr/>
      </dsp:nvSpPr>
      <dsp:spPr>
        <a:xfrm rot="5400000">
          <a:off x="5009783" y="-984239"/>
          <a:ext cx="990309" cy="88769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a:solidFill>
                <a:schemeClr val="accent1">
                  <a:lumMod val="75000"/>
                </a:schemeClr>
              </a:solidFill>
              <a:effectLst>
                <a:outerShdw blurRad="38100" dist="38100" dir="2700000" algn="tl">
                  <a:srgbClr val="000000">
                    <a:alpha val="43137"/>
                  </a:srgbClr>
                </a:outerShdw>
              </a:effectLst>
            </a:rPr>
            <a:t>Correction individuelle ou collective, immédiate ou différée. </a:t>
          </a:r>
          <a:endParaRPr lang="fr-FR" sz="2400" kern="1200" dirty="0">
            <a:solidFill>
              <a:schemeClr val="tx1"/>
            </a:solidFill>
            <a:effectLst/>
          </a:endParaRPr>
        </a:p>
      </dsp:txBody>
      <dsp:txXfrm rot="-5400000">
        <a:off x="1066488" y="3007399"/>
        <a:ext cx="8828558" cy="8936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BAF51-B90C-46A8-8E03-E6B81AB9C48E}">
      <dsp:nvSpPr>
        <dsp:cNvPr id="0" name=""/>
        <dsp:cNvSpPr/>
      </dsp:nvSpPr>
      <dsp:spPr>
        <a:xfrm rot="5400000">
          <a:off x="-275574" y="278402"/>
          <a:ext cx="1837160" cy="128601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fr-FR" sz="3100" kern="1200" dirty="0"/>
            <a:t>Phase 1</a:t>
          </a:r>
        </a:p>
      </dsp:txBody>
      <dsp:txXfrm rot="-5400000">
        <a:off x="0" y="645834"/>
        <a:ext cx="1286012" cy="551148"/>
      </dsp:txXfrm>
    </dsp:sp>
    <dsp:sp modelId="{AF912DE7-70E5-4824-9F04-387091A7DA6D}">
      <dsp:nvSpPr>
        <dsp:cNvPr id="0" name=""/>
        <dsp:cNvSpPr/>
      </dsp:nvSpPr>
      <dsp:spPr>
        <a:xfrm rot="5400000">
          <a:off x="5440073" y="-4154061"/>
          <a:ext cx="1194154" cy="95022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fr-FR" sz="2200" kern="1200" dirty="0">
              <a:solidFill>
                <a:schemeClr val="accent1">
                  <a:lumMod val="75000"/>
                </a:schemeClr>
              </a:solidFill>
              <a:effectLst>
                <a:outerShdw blurRad="38100" dist="38100" dir="2700000" algn="tl">
                  <a:srgbClr val="000000">
                    <a:alpha val="43137"/>
                  </a:srgbClr>
                </a:outerShdw>
              </a:effectLst>
            </a:rPr>
            <a:t>Phase d’appropriation du problème </a:t>
          </a:r>
          <a:r>
            <a:rPr lang="fr-FR" sz="2200" kern="1200" dirty="0"/>
            <a:t>: Se faire le film dans la tête, reformuler le but de la recherche</a:t>
          </a:r>
        </a:p>
        <a:p>
          <a:pPr marL="228600" lvl="1" indent="-228600" algn="l" defTabSz="933450">
            <a:lnSpc>
              <a:spcPct val="90000"/>
            </a:lnSpc>
            <a:spcBef>
              <a:spcPct val="0"/>
            </a:spcBef>
            <a:spcAft>
              <a:spcPct val="15000"/>
            </a:spcAft>
            <a:buChar char="••"/>
          </a:pPr>
          <a:endParaRPr lang="fr-FR" sz="2100" kern="1200" dirty="0"/>
        </a:p>
      </dsp:txBody>
      <dsp:txXfrm rot="-5400000">
        <a:off x="1286012" y="58294"/>
        <a:ext cx="9443982" cy="1077566"/>
      </dsp:txXfrm>
    </dsp:sp>
    <dsp:sp modelId="{25491E75-CD3A-4A74-A5DB-8168AE3DC1C4}">
      <dsp:nvSpPr>
        <dsp:cNvPr id="0" name=""/>
        <dsp:cNvSpPr/>
      </dsp:nvSpPr>
      <dsp:spPr>
        <a:xfrm rot="5400000">
          <a:off x="-275574" y="1825228"/>
          <a:ext cx="1837160" cy="128601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fr-FR" sz="3100" kern="1200" dirty="0"/>
            <a:t>Phase 2</a:t>
          </a:r>
        </a:p>
      </dsp:txBody>
      <dsp:txXfrm rot="-5400000">
        <a:off x="0" y="2192660"/>
        <a:ext cx="1286012" cy="551148"/>
      </dsp:txXfrm>
    </dsp:sp>
    <dsp:sp modelId="{75C239E2-6505-4AD0-9599-B0434E2B9566}">
      <dsp:nvSpPr>
        <dsp:cNvPr id="0" name=""/>
        <dsp:cNvSpPr/>
      </dsp:nvSpPr>
      <dsp:spPr>
        <a:xfrm rot="5400000">
          <a:off x="5440073" y="-2525366"/>
          <a:ext cx="1194154" cy="95022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solidFill>
                <a:schemeClr val="accent1">
                  <a:lumMod val="75000"/>
                </a:schemeClr>
              </a:solidFill>
              <a:effectLst>
                <a:outerShdw blurRad="38100" dist="38100" dir="2700000" algn="tl">
                  <a:srgbClr val="000000">
                    <a:alpha val="43137"/>
                  </a:srgbClr>
                </a:outerShdw>
              </a:effectLst>
            </a:rPr>
            <a:t>Phase de résolution individuelle</a:t>
          </a:r>
          <a:endParaRPr lang="fr-FR" sz="1600" kern="1200" dirty="0">
            <a:solidFill>
              <a:schemeClr val="tx1"/>
            </a:solidFill>
            <a:effectLst/>
          </a:endParaRPr>
        </a:p>
        <a:p>
          <a:pPr marL="171450" lvl="1" indent="-171450" algn="l" defTabSz="711200">
            <a:lnSpc>
              <a:spcPct val="90000"/>
            </a:lnSpc>
            <a:spcBef>
              <a:spcPct val="0"/>
            </a:spcBef>
            <a:spcAft>
              <a:spcPct val="15000"/>
            </a:spcAft>
            <a:buChar char="••"/>
          </a:pPr>
          <a:r>
            <a:rPr lang="fr-FR" sz="1600" u="sng" kern="1200" dirty="0">
              <a:solidFill>
                <a:schemeClr val="tx1"/>
              </a:solidFill>
              <a:effectLst/>
            </a:rPr>
            <a:t>Tâche des élèves</a:t>
          </a:r>
          <a:r>
            <a:rPr lang="fr-FR" sz="1600" kern="1200" dirty="0">
              <a:solidFill>
                <a:schemeClr val="tx1"/>
              </a:solidFill>
              <a:effectLst/>
            </a:rPr>
            <a:t>: Résoudre le problème et s’autoévaluer</a:t>
          </a:r>
        </a:p>
        <a:p>
          <a:pPr marL="171450" lvl="1" indent="-171450" algn="l" defTabSz="711200">
            <a:lnSpc>
              <a:spcPct val="90000"/>
            </a:lnSpc>
            <a:spcBef>
              <a:spcPct val="0"/>
            </a:spcBef>
            <a:spcAft>
              <a:spcPct val="15000"/>
            </a:spcAft>
            <a:buChar char="••"/>
          </a:pPr>
          <a:r>
            <a:rPr lang="fr-FR" sz="1600" u="sng" kern="1200" dirty="0">
              <a:solidFill>
                <a:schemeClr val="tx1"/>
              </a:solidFill>
              <a:effectLst/>
            </a:rPr>
            <a:t>Rôle de l’enseignant </a:t>
          </a:r>
          <a:r>
            <a:rPr lang="fr-FR" sz="1600" kern="1200" dirty="0">
              <a:solidFill>
                <a:schemeClr val="tx1"/>
              </a:solidFill>
              <a:effectLst/>
            </a:rPr>
            <a:t>: A la fin de chaque manche, aider les élèves à remplir leur grille d'autoévaluation, remplir la case enseignant ainsi que la fiche bilan (photographie évolutive des réussites de la classe)</a:t>
          </a:r>
        </a:p>
      </dsp:txBody>
      <dsp:txXfrm rot="-5400000">
        <a:off x="1286012" y="1686989"/>
        <a:ext cx="9443982" cy="107756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896BF1C-D7A1-42FB-B7D0-ADBA9D82D73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17685F29-0181-42FE-A04C-9B2E9BEA76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47A16221-CA14-4E5B-9E3D-E72915580CCD}"/>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5" name="Espace réservé du pied de page 4">
            <a:extLst>
              <a:ext uri="{FF2B5EF4-FFF2-40B4-BE49-F238E27FC236}">
                <a16:creationId xmlns="" xmlns:a16="http://schemas.microsoft.com/office/drawing/2014/main" id="{93FB608E-933D-440B-AB70-621C1A2D94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AD7C1851-49E1-4E88-905D-EF86FC22A9D2}"/>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418301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6F22365-9D30-4D53-9720-888DD58DF86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24BB514C-E74E-41F1-9F51-9B015555B11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ACE1334D-53F9-4C8E-8B82-840549A66979}"/>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5" name="Espace réservé du pied de page 4">
            <a:extLst>
              <a:ext uri="{FF2B5EF4-FFF2-40B4-BE49-F238E27FC236}">
                <a16:creationId xmlns="" xmlns:a16="http://schemas.microsoft.com/office/drawing/2014/main" id="{D2854207-CE24-4DFD-9708-3B8CAB9CE8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8F818B40-D610-44EC-85D6-10620D7AC4C2}"/>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1939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08D3FB37-8856-43FF-8A9A-CD16972E959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39B11B5E-958C-4341-943D-FBAA5160A91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0EE42978-1D79-4310-8E4B-CAE75871E870}"/>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5" name="Espace réservé du pied de page 4">
            <a:extLst>
              <a:ext uri="{FF2B5EF4-FFF2-40B4-BE49-F238E27FC236}">
                <a16:creationId xmlns="" xmlns:a16="http://schemas.microsoft.com/office/drawing/2014/main" id="{2BE9D52B-E7E3-43D5-8841-EA3EB233E1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004AD1C1-C01E-4F17-9B1C-7E5F2AA3727A}"/>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01795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3580BCE-1E2F-41B2-B442-1C10CC4CA80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F9EF216B-A5F3-4543-B5F3-9ED1FA6CCC4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9F5793CF-E27D-44EA-9AB2-C7742DB36A4B}"/>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5" name="Espace réservé du pied de page 4">
            <a:extLst>
              <a:ext uri="{FF2B5EF4-FFF2-40B4-BE49-F238E27FC236}">
                <a16:creationId xmlns="" xmlns:a16="http://schemas.microsoft.com/office/drawing/2014/main" id="{E2F57DD1-6C6A-433F-94F8-E4EABC3A8B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909E3BB6-DFD8-4B7A-B57F-3C04ED23F01F}"/>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93505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3C3C683-4772-4FD5-BAFD-1D3F4D95AE1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5A79ADB5-7BA3-4032-AA5C-8E3FCCC2B0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8A3C0E3B-0622-4EC9-8758-68BA5CB1E178}"/>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5" name="Espace réservé du pied de page 4">
            <a:extLst>
              <a:ext uri="{FF2B5EF4-FFF2-40B4-BE49-F238E27FC236}">
                <a16:creationId xmlns="" xmlns:a16="http://schemas.microsoft.com/office/drawing/2014/main" id="{091B65CC-5480-4E9E-ABE7-35898FA816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2483FD87-38A2-4AA7-BD98-A49F8A5C5391}"/>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11420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92B1FF1-FBB0-41DC-A19F-8FDD5DC2809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00D4D13A-8D95-4A45-BA9C-DBF5005B9B4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EE634482-C3A4-4760-970E-BCB183CD6C9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BD4E7CAB-D0C1-4159-83F2-7383418091F5}"/>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6" name="Espace réservé du pied de page 5">
            <a:extLst>
              <a:ext uri="{FF2B5EF4-FFF2-40B4-BE49-F238E27FC236}">
                <a16:creationId xmlns="" xmlns:a16="http://schemas.microsoft.com/office/drawing/2014/main" id="{0CD6538C-17E2-4253-BAB9-91EFC1A7CC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C19EE7A8-16DD-442D-B0D5-19544B907F03}"/>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168331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CC1F84C-AC7A-40B4-B15C-E1E269C5D7E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3651DB0A-0518-4406-AE16-53A54BC0CB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D8EDF9BD-EFE3-451E-BE8B-A6FFFB7BB79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7C482673-B65B-45CE-A5B2-6902442350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BDCEB332-B17D-4152-9457-2C8CEDCAE8F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DA491707-35F0-4050-AC31-3D74A90F4C6B}"/>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8" name="Espace réservé du pied de page 7">
            <a:extLst>
              <a:ext uri="{FF2B5EF4-FFF2-40B4-BE49-F238E27FC236}">
                <a16:creationId xmlns="" xmlns:a16="http://schemas.microsoft.com/office/drawing/2014/main" id="{13B5EE58-9CCD-4568-AF06-E45E4E6417D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CA33DBF1-6B8A-4859-AFE9-3F054B9EBE03}"/>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40455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78D4C9A-384F-4D47-8A9F-0BCDF130892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F038D960-3664-4EBF-A317-8B1BC8E8C9BC}"/>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4" name="Espace réservé du pied de page 3">
            <a:extLst>
              <a:ext uri="{FF2B5EF4-FFF2-40B4-BE49-F238E27FC236}">
                <a16:creationId xmlns="" xmlns:a16="http://schemas.microsoft.com/office/drawing/2014/main" id="{B2666782-ABDC-4FCA-9706-4A6534EC76D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DDE9BF3C-1838-46DF-9DE0-81DFBE9A96A0}"/>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1537158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DFE10C31-C757-4D49-B0AB-44D40FDAF092}"/>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3" name="Espace réservé du pied de page 2">
            <a:extLst>
              <a:ext uri="{FF2B5EF4-FFF2-40B4-BE49-F238E27FC236}">
                <a16:creationId xmlns="" xmlns:a16="http://schemas.microsoft.com/office/drawing/2014/main" id="{8974676F-39EF-4AB5-B788-274519A9619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ECFDEADF-4B45-4071-B44F-20DC880629D9}"/>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01286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B06CC33-3285-4C7F-B1C3-273E17D9A1F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2B792FF7-3944-45A6-BDA3-6D1BE955C4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9D097D17-BECF-4241-A404-5D45D0EEAD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5360D6DF-A056-4DED-873C-811A0E83B1F3}"/>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6" name="Espace réservé du pied de page 5">
            <a:extLst>
              <a:ext uri="{FF2B5EF4-FFF2-40B4-BE49-F238E27FC236}">
                <a16:creationId xmlns="" xmlns:a16="http://schemas.microsoft.com/office/drawing/2014/main" id="{76AC2981-73C0-49F4-89C7-679442FDED2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632178CF-8039-43A4-B322-3047E339B675}"/>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57950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3647A23-0FEF-4D5C-A016-88F5C81D17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C8D12622-8071-42B8-BEFF-EB4E196193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4F292C25-D949-4204-8CE7-1D5B9059C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B5F6A0A5-F8F3-4954-8643-37D6A632FDA4}"/>
              </a:ext>
            </a:extLst>
          </p:cNvPr>
          <p:cNvSpPr>
            <a:spLocks noGrp="1"/>
          </p:cNvSpPr>
          <p:nvPr>
            <p:ph type="dt" sz="half" idx="10"/>
          </p:nvPr>
        </p:nvSpPr>
        <p:spPr/>
        <p:txBody>
          <a:bodyPr/>
          <a:lstStyle/>
          <a:p>
            <a:fld id="{A92F12AB-1198-4685-B094-5E6D8CA76520}" type="datetimeFigureOut">
              <a:rPr lang="fr-FR" smtClean="0"/>
              <a:t>14/01/2021</a:t>
            </a:fld>
            <a:endParaRPr lang="fr-FR"/>
          </a:p>
        </p:txBody>
      </p:sp>
      <p:sp>
        <p:nvSpPr>
          <p:cNvPr id="6" name="Espace réservé du pied de page 5">
            <a:extLst>
              <a:ext uri="{FF2B5EF4-FFF2-40B4-BE49-F238E27FC236}">
                <a16:creationId xmlns="" xmlns:a16="http://schemas.microsoft.com/office/drawing/2014/main" id="{5D13A02F-2E4B-4D1E-8E64-1E2CFB0C71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9288ED31-AF94-499F-B505-37BFF43C7F99}"/>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74895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9AF4A5F4-22DA-4DFC-B74F-D8ED1B3720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111B5F05-F592-4B69-A5C5-5BD58D3CD3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F229C468-84B1-4A62-AB75-31D941EF7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F12AB-1198-4685-B094-5E6D8CA76520}" type="datetimeFigureOut">
              <a:rPr lang="fr-FR" smtClean="0"/>
              <a:t>14/01/2021</a:t>
            </a:fld>
            <a:endParaRPr lang="fr-FR"/>
          </a:p>
        </p:txBody>
      </p:sp>
      <p:sp>
        <p:nvSpPr>
          <p:cNvPr id="5" name="Espace réservé du pied de page 4">
            <a:extLst>
              <a:ext uri="{FF2B5EF4-FFF2-40B4-BE49-F238E27FC236}">
                <a16:creationId xmlns="" xmlns:a16="http://schemas.microsoft.com/office/drawing/2014/main" id="{4A0C5423-A32E-4835-96AE-E36C3388E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2CEEDE40-FD74-4447-A00C-614CFB0BB9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CA7F2-5EB2-4050-B0D5-BEF1747179E3}" type="slidenum">
              <a:rPr lang="fr-FR" smtClean="0"/>
              <a:t>‹N°›</a:t>
            </a:fld>
            <a:endParaRPr lang="fr-FR"/>
          </a:p>
        </p:txBody>
      </p:sp>
    </p:spTree>
    <p:extLst>
      <p:ext uri="{BB962C8B-B14F-4D97-AF65-F5344CB8AC3E}">
        <p14:creationId xmlns:p14="http://schemas.microsoft.com/office/powerpoint/2010/main" val="2215586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a:extLst>
              <a:ext uri="{FF2B5EF4-FFF2-40B4-BE49-F238E27FC236}">
                <a16:creationId xmlns="" xmlns:a16="http://schemas.microsoft.com/office/drawing/2014/main" id="{CAFB1C23-CAAD-432C-B83B-97E33CDFADEB}"/>
              </a:ext>
            </a:extLst>
          </p:cNvPr>
          <p:cNvGraphicFramePr/>
          <p:nvPr>
            <p:extLst>
              <p:ext uri="{D42A27DB-BD31-4B8C-83A1-F6EECF244321}">
                <p14:modId xmlns:p14="http://schemas.microsoft.com/office/powerpoint/2010/main" val="999556767"/>
              </p:ext>
            </p:extLst>
          </p:nvPr>
        </p:nvGraphicFramePr>
        <p:xfrm>
          <a:off x="723937" y="901521"/>
          <a:ext cx="10788289" cy="5749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 xmlns:a16="http://schemas.microsoft.com/office/drawing/2014/main" id="{A5348E40-256A-4B05-81E9-B354CE1E8291}"/>
              </a:ext>
            </a:extLst>
          </p:cNvPr>
          <p:cNvSpPr txBox="1"/>
          <p:nvPr/>
        </p:nvSpPr>
        <p:spPr>
          <a:xfrm rot="16200000">
            <a:off x="-1508803" y="2796004"/>
            <a:ext cx="3864059"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000" dirty="0"/>
              <a:t>PROBLEME </a:t>
            </a:r>
            <a:r>
              <a:rPr lang="fr-FR" sz="2000" dirty="0" smtClean="0"/>
              <a:t>1  ou 2 </a:t>
            </a:r>
            <a:endParaRPr lang="fr-FR" sz="2000" dirty="0"/>
          </a:p>
        </p:txBody>
      </p:sp>
      <p:sp>
        <p:nvSpPr>
          <p:cNvPr id="6" name="ZoneTexte 5">
            <a:extLst>
              <a:ext uri="{FF2B5EF4-FFF2-40B4-BE49-F238E27FC236}">
                <a16:creationId xmlns="" xmlns:a16="http://schemas.microsoft.com/office/drawing/2014/main" id="{20E57BAD-898C-4469-896E-D6AACC2E49A2}"/>
              </a:ext>
            </a:extLst>
          </p:cNvPr>
          <p:cNvSpPr txBox="1"/>
          <p:nvPr/>
        </p:nvSpPr>
        <p:spPr>
          <a:xfrm rot="16200000">
            <a:off x="-362513" y="5564507"/>
            <a:ext cx="1618901" cy="5539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600" dirty="0"/>
              <a:t>P</a:t>
            </a:r>
            <a:r>
              <a:rPr lang="fr-FR" sz="1400" dirty="0"/>
              <a:t>ROBLEME </a:t>
            </a:r>
            <a:r>
              <a:rPr lang="fr-FR" sz="1400" dirty="0" smtClean="0"/>
              <a:t>1 ou 2 bis</a:t>
            </a:r>
            <a:endParaRPr lang="fr-FR" sz="1400" dirty="0"/>
          </a:p>
        </p:txBody>
      </p:sp>
      <p:sp>
        <p:nvSpPr>
          <p:cNvPr id="7" name="ZoneTexte 6">
            <a:extLst>
              <a:ext uri="{FF2B5EF4-FFF2-40B4-BE49-F238E27FC236}">
                <a16:creationId xmlns="" xmlns:a16="http://schemas.microsoft.com/office/drawing/2014/main" id="{7B36F138-1A03-4D2B-AE56-85792838A12B}"/>
              </a:ext>
            </a:extLst>
          </p:cNvPr>
          <p:cNvSpPr txBox="1"/>
          <p:nvPr/>
        </p:nvSpPr>
        <p:spPr>
          <a:xfrm>
            <a:off x="446937" y="196597"/>
            <a:ext cx="7473570"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fr-FR" sz="2400" dirty="0">
                <a:effectLst>
                  <a:outerShdw blurRad="38100" dist="38100" dir="2700000" algn="tl">
                    <a:srgbClr val="000000">
                      <a:alpha val="43137"/>
                    </a:srgbClr>
                  </a:outerShdw>
                </a:effectLst>
              </a:rPr>
              <a:t>Déroulement type – </a:t>
            </a:r>
            <a:r>
              <a:rPr lang="fr-FR" sz="2400" dirty="0" smtClean="0">
                <a:effectLst>
                  <a:outerShdw blurRad="38100" dist="38100" dir="2700000" algn="tl">
                    <a:srgbClr val="000000">
                      <a:alpha val="43137"/>
                    </a:srgbClr>
                  </a:outerShdw>
                </a:effectLst>
              </a:rPr>
              <a:t>jour 1   et jour 2 </a:t>
            </a:r>
            <a:endParaRPr lang="fr-F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589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A5348E40-256A-4B05-81E9-B354CE1E8291}"/>
              </a:ext>
            </a:extLst>
          </p:cNvPr>
          <p:cNvSpPr txBox="1"/>
          <p:nvPr/>
        </p:nvSpPr>
        <p:spPr>
          <a:xfrm rot="16200000">
            <a:off x="-1445121" y="3299718"/>
            <a:ext cx="39336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800" dirty="0" smtClean="0"/>
              <a:t>PROBLEME  </a:t>
            </a:r>
            <a:r>
              <a:rPr lang="fr-FR" sz="2800" dirty="0"/>
              <a:t>3</a:t>
            </a:r>
            <a:endParaRPr lang="fr-FR" dirty="0"/>
          </a:p>
        </p:txBody>
      </p:sp>
      <p:sp>
        <p:nvSpPr>
          <p:cNvPr id="7" name="ZoneTexte 6">
            <a:extLst>
              <a:ext uri="{FF2B5EF4-FFF2-40B4-BE49-F238E27FC236}">
                <a16:creationId xmlns="" xmlns:a16="http://schemas.microsoft.com/office/drawing/2014/main" id="{7B36F138-1A03-4D2B-AE56-85792838A12B}"/>
              </a:ext>
            </a:extLst>
          </p:cNvPr>
          <p:cNvSpPr txBox="1"/>
          <p:nvPr/>
        </p:nvSpPr>
        <p:spPr>
          <a:xfrm>
            <a:off x="260069" y="201850"/>
            <a:ext cx="462664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sz="2400" dirty="0">
                <a:effectLst>
                  <a:outerShdw blurRad="38100" dist="38100" dir="2700000" algn="tl">
                    <a:srgbClr val="000000">
                      <a:alpha val="43137"/>
                    </a:srgbClr>
                  </a:outerShdw>
                </a:effectLst>
              </a:rPr>
              <a:t>Déroulement type – </a:t>
            </a:r>
            <a:r>
              <a:rPr lang="fr-FR" sz="2400" dirty="0" smtClean="0">
                <a:effectLst>
                  <a:outerShdw blurRad="38100" dist="38100" dir="2700000" algn="tl">
                    <a:srgbClr val="000000">
                      <a:alpha val="43137"/>
                    </a:srgbClr>
                  </a:outerShdw>
                </a:effectLst>
              </a:rPr>
              <a:t>Jour </a:t>
            </a:r>
            <a:r>
              <a:rPr lang="fr-FR" sz="2400" dirty="0">
                <a:effectLst>
                  <a:outerShdw blurRad="38100" dist="38100" dir="2700000" algn="tl">
                    <a:srgbClr val="000000">
                      <a:alpha val="43137"/>
                    </a:srgbClr>
                  </a:outerShdw>
                </a:effectLst>
              </a:rPr>
              <a:t>3</a:t>
            </a:r>
          </a:p>
        </p:txBody>
      </p:sp>
      <p:grpSp>
        <p:nvGrpSpPr>
          <p:cNvPr id="2" name="Groupe 1"/>
          <p:cNvGrpSpPr/>
          <p:nvPr/>
        </p:nvGrpSpPr>
        <p:grpSpPr>
          <a:xfrm>
            <a:off x="1290494" y="1594528"/>
            <a:ext cx="9943389" cy="4419600"/>
            <a:chOff x="1125414" y="915283"/>
            <a:chExt cx="10788289" cy="5282548"/>
          </a:xfrm>
        </p:grpSpPr>
        <p:graphicFrame>
          <p:nvGraphicFramePr>
            <p:cNvPr id="4" name="Diagramme 3">
              <a:extLst>
                <a:ext uri="{FF2B5EF4-FFF2-40B4-BE49-F238E27FC236}">
                  <a16:creationId xmlns="" xmlns:a16="http://schemas.microsoft.com/office/drawing/2014/main" id="{CAFB1C23-CAAD-432C-B83B-97E33CDFADEB}"/>
                </a:ext>
              </a:extLst>
            </p:cNvPr>
            <p:cNvGraphicFramePr/>
            <p:nvPr>
              <p:extLst>
                <p:ext uri="{D42A27DB-BD31-4B8C-83A1-F6EECF244321}">
                  <p14:modId xmlns:p14="http://schemas.microsoft.com/office/powerpoint/2010/main" val="3059264885"/>
                </p:ext>
              </p:extLst>
            </p:nvPr>
          </p:nvGraphicFramePr>
          <p:xfrm>
            <a:off x="1125414" y="915283"/>
            <a:ext cx="10788289" cy="5282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a:extLst>
                <a:ext uri="{FF2B5EF4-FFF2-40B4-BE49-F238E27FC236}">
                  <a16:creationId xmlns="" xmlns:a16="http://schemas.microsoft.com/office/drawing/2014/main" id="{73DB0560-425A-4576-BFE0-909A796E12B2}"/>
                </a:ext>
              </a:extLst>
            </p:cNvPr>
            <p:cNvSpPr txBox="1"/>
            <p:nvPr/>
          </p:nvSpPr>
          <p:spPr>
            <a:xfrm>
              <a:off x="2559240" y="2591384"/>
              <a:ext cx="3822502" cy="135045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600" dirty="0">
                  <a:solidFill>
                    <a:schemeClr val="accent1">
                      <a:lumMod val="75000"/>
                    </a:schemeClr>
                  </a:solidFill>
                  <a:effectLst>
                    <a:outerShdw blurRad="38100" dist="38100" dir="2700000" algn="tl">
                      <a:srgbClr val="000000">
                        <a:alpha val="43137"/>
                      </a:srgbClr>
                    </a:outerShdw>
                  </a:effectLst>
                </a:rPr>
                <a:t>Groupe 1 – Elèves autonomes –</a:t>
              </a:r>
            </a:p>
            <a:p>
              <a:r>
                <a:rPr lang="fr-FR" sz="1600" dirty="0">
                  <a:solidFill>
                    <a:schemeClr val="accent1">
                      <a:lumMod val="75000"/>
                    </a:schemeClr>
                  </a:solidFill>
                  <a:effectLst>
                    <a:outerShdw blurRad="38100" dist="38100" dir="2700000" algn="tl">
                      <a:srgbClr val="000000">
                        <a:alpha val="43137"/>
                      </a:srgbClr>
                    </a:outerShdw>
                  </a:effectLst>
                </a:rPr>
                <a:t>Phase individuelle d’entraînement, de renforcement et réinvestissement </a:t>
              </a:r>
              <a:r>
                <a:rPr lang="fr-FR" sz="1600" dirty="0">
                  <a:solidFill>
                    <a:schemeClr val="tx1"/>
                  </a:solidFill>
                </a:rPr>
                <a:t>(selon le niveau de difficulté du problème) </a:t>
              </a:r>
              <a:r>
                <a:rPr lang="fr-FR" sz="1600" dirty="0"/>
                <a:t>pour les élèves autonomes</a:t>
              </a:r>
            </a:p>
          </p:txBody>
        </p:sp>
        <p:sp>
          <p:nvSpPr>
            <p:cNvPr id="8" name="ZoneTexte 7">
              <a:extLst>
                <a:ext uri="{FF2B5EF4-FFF2-40B4-BE49-F238E27FC236}">
                  <a16:creationId xmlns="" xmlns:a16="http://schemas.microsoft.com/office/drawing/2014/main" id="{37F83E69-6331-45AB-9499-772D127307EE}"/>
                </a:ext>
              </a:extLst>
            </p:cNvPr>
            <p:cNvSpPr txBox="1"/>
            <p:nvPr/>
          </p:nvSpPr>
          <p:spPr>
            <a:xfrm>
              <a:off x="6337190" y="2611781"/>
              <a:ext cx="5415550" cy="135045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fr-FR" sz="1600" dirty="0">
                  <a:solidFill>
                    <a:schemeClr val="accent1">
                      <a:lumMod val="75000"/>
                    </a:schemeClr>
                  </a:solidFill>
                  <a:effectLst>
                    <a:outerShdw blurRad="38100" dist="38100" dir="2700000" algn="tl">
                      <a:srgbClr val="000000">
                        <a:alpha val="43137"/>
                      </a:srgbClr>
                    </a:outerShdw>
                  </a:effectLst>
                </a:rPr>
                <a:t>Groupe 2 – Elèves dont on a repéré les difficultés- Phase de recherche accompagnée avec l’enseignant</a:t>
              </a:r>
            </a:p>
            <a:p>
              <a:pPr lvl="0"/>
              <a:r>
                <a:rPr lang="fr-FR" sz="1600" dirty="0">
                  <a:solidFill>
                    <a:schemeClr val="tx1"/>
                  </a:solidFill>
                  <a:effectLst/>
                  <a:sym typeface="Wingdings" panose="05000000000000000000" pitchFamily="2" charset="2"/>
                </a:rPr>
                <a:t>Faire jouer, manipuler, dessiner, schématiser, verbaliser. L’enseignant peut dans ce groupe modifier les données numériques</a:t>
              </a:r>
              <a:r>
                <a:rPr lang="fr-FR" sz="1600" dirty="0">
                  <a:solidFill>
                    <a:schemeClr val="accent1">
                      <a:lumMod val="75000"/>
                    </a:schemeClr>
                  </a:solidFill>
                  <a:effectLst>
                    <a:outerShdw blurRad="38100" dist="38100" dir="2700000" algn="tl">
                      <a:srgbClr val="000000">
                        <a:alpha val="43137"/>
                      </a:srgbClr>
                    </a:outerShdw>
                  </a:effectLst>
                  <a:sym typeface="Wingdings" panose="05000000000000000000" pitchFamily="2" charset="2"/>
                </a:rPr>
                <a:t> </a:t>
              </a:r>
              <a:r>
                <a:rPr lang="fr-FR" sz="1600" dirty="0">
                  <a:solidFill>
                    <a:schemeClr val="accent1">
                      <a:lumMod val="75000"/>
                    </a:schemeClr>
                  </a:solidFill>
                  <a:effectLst>
                    <a:outerShdw blurRad="38100" dist="38100" dir="2700000" algn="tl">
                      <a:srgbClr val="000000">
                        <a:alpha val="43137"/>
                      </a:srgbClr>
                    </a:outerShdw>
                  </a:effectLst>
                </a:rPr>
                <a:t> </a:t>
              </a:r>
              <a:endParaRPr lang="fr-FR" sz="1600" dirty="0"/>
            </a:p>
          </p:txBody>
        </p:sp>
      </p:grpSp>
    </p:spTree>
    <p:extLst>
      <p:ext uri="{BB962C8B-B14F-4D97-AF65-F5344CB8AC3E}">
        <p14:creationId xmlns:p14="http://schemas.microsoft.com/office/powerpoint/2010/main" val="281306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a:extLst>
              <a:ext uri="{FF2B5EF4-FFF2-40B4-BE49-F238E27FC236}">
                <a16:creationId xmlns="" xmlns:a16="http://schemas.microsoft.com/office/drawing/2014/main" id="{CAFB1C23-CAAD-432C-B83B-97E33CDFADEB}"/>
              </a:ext>
            </a:extLst>
          </p:cNvPr>
          <p:cNvGraphicFramePr/>
          <p:nvPr>
            <p:extLst>
              <p:ext uri="{D42A27DB-BD31-4B8C-83A1-F6EECF244321}">
                <p14:modId xmlns:p14="http://schemas.microsoft.com/office/powerpoint/2010/main" val="1898545949"/>
              </p:ext>
            </p:extLst>
          </p:nvPr>
        </p:nvGraphicFramePr>
        <p:xfrm>
          <a:off x="1112866" y="2873828"/>
          <a:ext cx="10788289" cy="33896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 xmlns:a16="http://schemas.microsoft.com/office/drawing/2014/main" id="{A5348E40-256A-4B05-81E9-B354CE1E8291}"/>
              </a:ext>
            </a:extLst>
          </p:cNvPr>
          <p:cNvSpPr txBox="1"/>
          <p:nvPr/>
        </p:nvSpPr>
        <p:spPr>
          <a:xfrm rot="16200000">
            <a:off x="-1173145" y="4091597"/>
            <a:ext cx="3389645"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800" dirty="0"/>
              <a:t>PROBLEME 4 : Evaluation </a:t>
            </a:r>
            <a:r>
              <a:rPr lang="fr-FR" sz="2800" dirty="0">
                <a:effectLst>
                  <a:outerShdw blurRad="38100" dist="38100" dir="2700000" algn="tl">
                    <a:srgbClr val="000000">
                      <a:alpha val="43137"/>
                    </a:srgbClr>
                  </a:outerShdw>
                </a:effectLst>
              </a:rPr>
              <a:t>formative</a:t>
            </a:r>
            <a:endParaRPr lang="fr-FR" sz="2800" dirty="0"/>
          </a:p>
        </p:txBody>
      </p:sp>
      <p:sp>
        <p:nvSpPr>
          <p:cNvPr id="9" name="ZoneTexte 8">
            <a:extLst>
              <a:ext uri="{FF2B5EF4-FFF2-40B4-BE49-F238E27FC236}">
                <a16:creationId xmlns="" xmlns:a16="http://schemas.microsoft.com/office/drawing/2014/main" id="{4575C556-587B-430F-A4B5-B0BE2930D5FC}"/>
              </a:ext>
            </a:extLst>
          </p:cNvPr>
          <p:cNvSpPr txBox="1"/>
          <p:nvPr/>
        </p:nvSpPr>
        <p:spPr>
          <a:xfrm>
            <a:off x="260067" y="171704"/>
            <a:ext cx="462664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sz="2400" dirty="0">
                <a:effectLst>
                  <a:outerShdw blurRad="38100" dist="38100" dir="2700000" algn="tl">
                    <a:srgbClr val="000000">
                      <a:alpha val="43137"/>
                    </a:srgbClr>
                  </a:outerShdw>
                </a:effectLst>
              </a:rPr>
              <a:t>Déroulement type – Jour 4</a:t>
            </a:r>
          </a:p>
        </p:txBody>
      </p:sp>
    </p:spTree>
    <p:extLst>
      <p:ext uri="{BB962C8B-B14F-4D97-AF65-F5344CB8AC3E}">
        <p14:creationId xmlns:p14="http://schemas.microsoft.com/office/powerpoint/2010/main" val="1699101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2B2BE6680EA64F9BB3AEE6D71EE4B3" ma:contentTypeVersion="4" ma:contentTypeDescription="Crée un document." ma:contentTypeScope="" ma:versionID="fa229bafe0b959c7f8b68bf2aa4c23e7">
  <xsd:schema xmlns:xsd="http://www.w3.org/2001/XMLSchema" xmlns:xs="http://www.w3.org/2001/XMLSchema" xmlns:p="http://schemas.microsoft.com/office/2006/metadata/properties" xmlns:ns2="da895c5b-347f-4502-b141-82b8f329af78" targetNamespace="http://schemas.microsoft.com/office/2006/metadata/properties" ma:root="true" ma:fieldsID="84d65e244602397acbd95db38acefc04" ns2:_="">
    <xsd:import namespace="da895c5b-347f-4502-b141-82b8f329a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895c5b-347f-4502-b141-82b8f329af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158250-A7BF-452D-92DC-461E13598110}"/>
</file>

<file path=customXml/itemProps2.xml><?xml version="1.0" encoding="utf-8"?>
<ds:datastoreItem xmlns:ds="http://schemas.openxmlformats.org/officeDocument/2006/customXml" ds:itemID="{FD2E9257-EED7-432E-B89A-914B0158D12C}"/>
</file>

<file path=customXml/itemProps3.xml><?xml version="1.0" encoding="utf-8"?>
<ds:datastoreItem xmlns:ds="http://schemas.openxmlformats.org/officeDocument/2006/customXml" ds:itemID="{57E82E08-6520-4CCD-9D0D-F05368579130}"/>
</file>

<file path=docProps/app.xml><?xml version="1.0" encoding="utf-8"?>
<Properties xmlns="http://schemas.openxmlformats.org/officeDocument/2006/extended-properties" xmlns:vt="http://schemas.openxmlformats.org/officeDocument/2006/docPropsVTypes">
  <TotalTime>642</TotalTime>
  <Words>578</Words>
  <Application>Microsoft Office PowerPoint</Application>
  <PresentationFormat>Grand écran</PresentationFormat>
  <Paragraphs>37</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Wingdings</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Jacques REVERBEL</dc:creator>
  <cp:lastModifiedBy>IEN</cp:lastModifiedBy>
  <cp:revision>43</cp:revision>
  <dcterms:created xsi:type="dcterms:W3CDTF">2019-09-09T09:19:51Z</dcterms:created>
  <dcterms:modified xsi:type="dcterms:W3CDTF">2021-01-14T11:11:42Z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0x010100152B2BE6680EA64F9BB3AEE6D71EE4B3</vt:lpwstr>
  </property>
</Properties>
</file>